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9" r:id="rId3"/>
    <p:sldId id="258" r:id="rId4"/>
    <p:sldId id="261" r:id="rId5"/>
    <p:sldId id="270" r:id="rId6"/>
    <p:sldId id="271" r:id="rId7"/>
    <p:sldId id="273" r:id="rId8"/>
    <p:sldId id="263" r:id="rId9"/>
    <p:sldId id="267" r:id="rId10"/>
    <p:sldId id="265" r:id="rId11"/>
    <p:sldId id="275" r:id="rId12"/>
    <p:sldId id="278" r:id="rId13"/>
    <p:sldId id="276" r:id="rId14"/>
    <p:sldId id="277" r:id="rId15"/>
    <p:sldId id="264" r:id="rId16"/>
    <p:sldId id="268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252C9-4C69-460A-861A-2F4EBEC58B02}" v="1025" dt="2025-05-13T10:34:18.5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yáš Brabec" userId="4a9e1339-a19c-43c5-9520-0130d1931faa" providerId="ADAL" clId="{0EC252C9-4C69-460A-861A-2F4EBEC58B02}"/>
    <pc:docChg chg="undo redo custSel addSld delSld modSld sldOrd">
      <pc:chgData name="Matyáš Brabec" userId="4a9e1339-a19c-43c5-9520-0130d1931faa" providerId="ADAL" clId="{0EC252C9-4C69-460A-861A-2F4EBEC58B02}" dt="2025-05-13T12:46:37.528" v="8505" actId="20577"/>
      <pc:docMkLst>
        <pc:docMk/>
      </pc:docMkLst>
      <pc:sldChg chg="modSp new mod">
        <pc:chgData name="Matyáš Brabec" userId="4a9e1339-a19c-43c5-9520-0130d1931faa" providerId="ADAL" clId="{0EC252C9-4C69-460A-861A-2F4EBEC58B02}" dt="2025-05-12T12:57:23.340" v="7420" actId="20577"/>
        <pc:sldMkLst>
          <pc:docMk/>
          <pc:sldMk cId="598159933" sldId="256"/>
        </pc:sldMkLst>
        <pc:spChg chg="mod">
          <ac:chgData name="Matyáš Brabec" userId="4a9e1339-a19c-43c5-9520-0130d1931faa" providerId="ADAL" clId="{0EC252C9-4C69-460A-861A-2F4EBEC58B02}" dt="2025-05-08T09:44:07.663" v="28" actId="404"/>
          <ac:spMkLst>
            <pc:docMk/>
            <pc:sldMk cId="598159933" sldId="256"/>
            <ac:spMk id="2" creationId="{69E8EBC7-9F89-FBCE-F2E9-1E0AC588C433}"/>
          </ac:spMkLst>
        </pc:spChg>
        <pc:spChg chg="mod">
          <ac:chgData name="Matyáš Brabec" userId="4a9e1339-a19c-43c5-9520-0130d1931faa" providerId="ADAL" clId="{0EC252C9-4C69-460A-861A-2F4EBEC58B02}" dt="2025-05-12T12:57:23.340" v="7420" actId="20577"/>
          <ac:spMkLst>
            <pc:docMk/>
            <pc:sldMk cId="598159933" sldId="256"/>
            <ac:spMk id="3" creationId="{F6756DA3-417F-5B25-E7BB-3E0BC6815DCE}"/>
          </ac:spMkLst>
        </pc:spChg>
      </pc:sldChg>
      <pc:sldChg chg="addSp delSp modSp new mod ord setBg setClrOvrMap">
        <pc:chgData name="Matyáš Brabec" userId="4a9e1339-a19c-43c5-9520-0130d1931faa" providerId="ADAL" clId="{0EC252C9-4C69-460A-861A-2F4EBEC58B02}" dt="2025-05-12T07:01:51.776" v="6613"/>
        <pc:sldMkLst>
          <pc:docMk/>
          <pc:sldMk cId="1940680049" sldId="257"/>
        </pc:sldMkLst>
        <pc:spChg chg="mod">
          <ac:chgData name="Matyáš Brabec" userId="4a9e1339-a19c-43c5-9520-0130d1931faa" providerId="ADAL" clId="{0EC252C9-4C69-460A-861A-2F4EBEC58B02}" dt="2025-05-08T13:46:48.126" v="3774" actId="26606"/>
          <ac:spMkLst>
            <pc:docMk/>
            <pc:sldMk cId="1940680049" sldId="257"/>
            <ac:spMk id="2" creationId="{B10E20B4-8B0F-47D4-855A-D84794589D40}"/>
          </ac:spMkLst>
        </pc:spChg>
        <pc:spChg chg="add del">
          <ac:chgData name="Matyáš Brabec" userId="4a9e1339-a19c-43c5-9520-0130d1931faa" providerId="ADAL" clId="{0EC252C9-4C69-460A-861A-2F4EBEC58B02}" dt="2025-05-08T13:46:48.126" v="3774" actId="26606"/>
          <ac:spMkLst>
            <pc:docMk/>
            <pc:sldMk cId="1940680049" sldId="257"/>
            <ac:spMk id="13" creationId="{F7422F06-6017-4361-8872-E0E2CEB20B48}"/>
          </ac:spMkLst>
        </pc:spChg>
        <pc:graphicFrameChg chg="add mod modGraphic">
          <ac:chgData name="Matyáš Brabec" userId="4a9e1339-a19c-43c5-9520-0130d1931faa" providerId="ADAL" clId="{0EC252C9-4C69-460A-861A-2F4EBEC58B02}" dt="2025-05-09T11:00:33.325" v="5749" actId="404"/>
          <ac:graphicFrameMkLst>
            <pc:docMk/>
            <pc:sldMk cId="1940680049" sldId="257"/>
            <ac:graphicFrameMk id="14" creationId="{56CCD0D8-F11C-A6D1-0DD6-1E63A4580CF3}"/>
          </ac:graphicFrameMkLst>
        </pc:graphicFrameChg>
      </pc:sldChg>
      <pc:sldChg chg="addSp delSp modSp new mod modAnim">
        <pc:chgData name="Matyáš Brabec" userId="4a9e1339-a19c-43c5-9520-0130d1931faa" providerId="ADAL" clId="{0EC252C9-4C69-460A-861A-2F4EBEC58B02}" dt="2025-05-13T07:11:06.933" v="7497" actId="20577"/>
        <pc:sldMkLst>
          <pc:docMk/>
          <pc:sldMk cId="2747014136" sldId="258"/>
        </pc:sldMkLst>
        <pc:spChg chg="mod">
          <ac:chgData name="Matyáš Brabec" userId="4a9e1339-a19c-43c5-9520-0130d1931faa" providerId="ADAL" clId="{0EC252C9-4C69-460A-861A-2F4EBEC58B02}" dt="2025-05-10T15:38:12.017" v="5992" actId="20577"/>
          <ac:spMkLst>
            <pc:docMk/>
            <pc:sldMk cId="2747014136" sldId="258"/>
            <ac:spMk id="2" creationId="{743E5040-774E-904D-0594-EBF3E735D765}"/>
          </ac:spMkLst>
        </pc:spChg>
        <pc:spChg chg="mod">
          <ac:chgData name="Matyáš Brabec" userId="4a9e1339-a19c-43c5-9520-0130d1931faa" providerId="ADAL" clId="{0EC252C9-4C69-460A-861A-2F4EBEC58B02}" dt="2025-05-13T07:11:06.933" v="7497" actId="20577"/>
          <ac:spMkLst>
            <pc:docMk/>
            <pc:sldMk cId="2747014136" sldId="258"/>
            <ac:spMk id="3" creationId="{E82BC139-771A-080A-4C08-42F4E0D02EF7}"/>
          </ac:spMkLst>
        </pc:spChg>
        <pc:picChg chg="add del mod modCrop">
          <ac:chgData name="Matyáš Brabec" userId="4a9e1339-a19c-43c5-9520-0130d1931faa" providerId="ADAL" clId="{0EC252C9-4C69-460A-861A-2F4EBEC58B02}" dt="2025-05-12T07:15:29.515" v="6651" actId="478"/>
          <ac:picMkLst>
            <pc:docMk/>
            <pc:sldMk cId="2747014136" sldId="258"/>
            <ac:picMk id="18" creationId="{DB89DE06-AB66-6E16-26C0-FE70434212CC}"/>
          </ac:picMkLst>
        </pc:picChg>
        <pc:picChg chg="add mod">
          <ac:chgData name="Matyáš Brabec" userId="4a9e1339-a19c-43c5-9520-0130d1931faa" providerId="ADAL" clId="{0EC252C9-4C69-460A-861A-2F4EBEC58B02}" dt="2025-05-12T07:15:42.565" v="6655" actId="1076"/>
          <ac:picMkLst>
            <pc:docMk/>
            <pc:sldMk cId="2747014136" sldId="258"/>
            <ac:picMk id="1026" creationId="{0EF2C3AC-726D-84DF-F61E-251F042AF0BF}"/>
          </ac:picMkLst>
        </pc:picChg>
      </pc:sldChg>
      <pc:sldChg chg="addSp delSp modSp new mod ord modAnim">
        <pc:chgData name="Matyáš Brabec" userId="4a9e1339-a19c-43c5-9520-0130d1931faa" providerId="ADAL" clId="{0EC252C9-4C69-460A-861A-2F4EBEC58B02}" dt="2025-05-13T12:46:37.528" v="8505" actId="20577"/>
        <pc:sldMkLst>
          <pc:docMk/>
          <pc:sldMk cId="1819866601" sldId="259"/>
        </pc:sldMkLst>
        <pc:spChg chg="mod">
          <ac:chgData name="Matyáš Brabec" userId="4a9e1339-a19c-43c5-9520-0130d1931faa" providerId="ADAL" clId="{0EC252C9-4C69-460A-861A-2F4EBEC58B02}" dt="2025-05-13T12:46:37.528" v="8505" actId="20577"/>
          <ac:spMkLst>
            <pc:docMk/>
            <pc:sldMk cId="1819866601" sldId="259"/>
            <ac:spMk id="2" creationId="{2B926304-604C-1F61-2A01-B63E22BBF177}"/>
          </ac:spMkLst>
        </pc:spChg>
        <pc:spChg chg="mod">
          <ac:chgData name="Matyáš Brabec" userId="4a9e1339-a19c-43c5-9520-0130d1931faa" providerId="ADAL" clId="{0EC252C9-4C69-460A-861A-2F4EBEC58B02}" dt="2025-05-12T07:02:02.097" v="6616" actId="6549"/>
          <ac:spMkLst>
            <pc:docMk/>
            <pc:sldMk cId="1819866601" sldId="259"/>
            <ac:spMk id="3" creationId="{758128D6-23EB-EA35-7C37-6C0E37826042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7" creationId="{4CD24125-5CE7-70BD-BE8F-D280A3A8018E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8" creationId="{FC26F58C-DE6D-527C-9AE1-6990A8B0C123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9" creationId="{165F73CE-A732-35B0-D279-8FD9BDC20A61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0" creationId="{4C0811C0-279A-93FE-F89D-2F7A3061D53B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1" creationId="{3B0FFBFF-B0B5-9122-2F7A-57099B613AB3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2" creationId="{64AD53D7-9F55-06AA-0AE6-37E351D1FC0E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3" creationId="{44BF36C5-4392-F32C-FE90-41652CEF9E8C}"/>
          </ac:spMkLst>
        </pc:spChg>
        <pc:spChg chg="add mod">
          <ac:chgData name="Matyáš Brabec" userId="4a9e1339-a19c-43c5-9520-0130d1931faa" providerId="ADAL" clId="{0EC252C9-4C69-460A-861A-2F4EBEC58B02}" dt="2025-05-12T07:15:10.979" v="6647" actId="1076"/>
          <ac:spMkLst>
            <pc:docMk/>
            <pc:sldMk cId="1819866601" sldId="259"/>
            <ac:spMk id="14" creationId="{27E20E8B-C229-9C0F-6A8B-8791643D5E91}"/>
          </ac:spMkLst>
        </pc:spChg>
        <pc:picChg chg="add mod">
          <ac:chgData name="Matyáš Brabec" userId="4a9e1339-a19c-43c5-9520-0130d1931faa" providerId="ADAL" clId="{0EC252C9-4C69-460A-861A-2F4EBEC58B02}" dt="2025-05-12T07:03:09.064" v="6626" actId="1076"/>
          <ac:picMkLst>
            <pc:docMk/>
            <pc:sldMk cId="1819866601" sldId="259"/>
            <ac:picMk id="4" creationId="{37F63EED-5E6B-E18F-A6E5-07D8265B9ACB}"/>
          </ac:picMkLst>
        </pc:picChg>
        <pc:picChg chg="add mod">
          <ac:chgData name="Matyáš Brabec" userId="4a9e1339-a19c-43c5-9520-0130d1931faa" providerId="ADAL" clId="{0EC252C9-4C69-460A-861A-2F4EBEC58B02}" dt="2025-05-12T07:15:05.111" v="6646" actId="1076"/>
          <ac:picMkLst>
            <pc:docMk/>
            <pc:sldMk cId="1819866601" sldId="259"/>
            <ac:picMk id="5" creationId="{D79E3A4E-EF97-96F6-71D4-8FF4D1C0A8B2}"/>
          </ac:picMkLst>
        </pc:picChg>
        <pc:picChg chg="add mod">
          <ac:chgData name="Matyáš Brabec" userId="4a9e1339-a19c-43c5-9520-0130d1931faa" providerId="ADAL" clId="{0EC252C9-4C69-460A-861A-2F4EBEC58B02}" dt="2025-05-12T07:15:10.979" v="6647" actId="1076"/>
          <ac:picMkLst>
            <pc:docMk/>
            <pc:sldMk cId="1819866601" sldId="259"/>
            <ac:picMk id="6" creationId="{74BD00DE-F780-D072-129E-B0388E749AAF}"/>
          </ac:picMkLst>
        </pc:picChg>
        <pc:picChg chg="add mod">
          <ac:chgData name="Matyáš Brabec" userId="4a9e1339-a19c-43c5-9520-0130d1931faa" providerId="ADAL" clId="{0EC252C9-4C69-460A-861A-2F4EBEC58B02}" dt="2025-05-12T07:14:55.438" v="6645" actId="1076"/>
          <ac:picMkLst>
            <pc:docMk/>
            <pc:sldMk cId="1819866601" sldId="259"/>
            <ac:picMk id="15" creationId="{8F45FBB8-BC4F-50D7-5565-B57DD01838F8}"/>
          </ac:picMkLst>
        </pc:picChg>
        <pc:picChg chg="add mod">
          <ac:chgData name="Matyáš Brabec" userId="4a9e1339-a19c-43c5-9520-0130d1931faa" providerId="ADAL" clId="{0EC252C9-4C69-460A-861A-2F4EBEC58B02}" dt="2025-05-12T07:04:15.162" v="6641" actId="1076"/>
          <ac:picMkLst>
            <pc:docMk/>
            <pc:sldMk cId="1819866601" sldId="259"/>
            <ac:picMk id="16" creationId="{E0A65BED-9816-3E1E-BC2E-42820C38E660}"/>
          </ac:picMkLst>
        </pc:picChg>
        <pc:picChg chg="add mod">
          <ac:chgData name="Matyáš Brabec" userId="4a9e1339-a19c-43c5-9520-0130d1931faa" providerId="ADAL" clId="{0EC252C9-4C69-460A-861A-2F4EBEC58B02}" dt="2025-05-12T07:15:05.111" v="6646" actId="1076"/>
          <ac:picMkLst>
            <pc:docMk/>
            <pc:sldMk cId="1819866601" sldId="259"/>
            <ac:picMk id="17" creationId="{214B9304-0111-491D-BE05-A9040629B237}"/>
          </ac:picMkLst>
        </pc:picChg>
        <pc:picChg chg="add mod">
          <ac:chgData name="Matyáš Brabec" userId="4a9e1339-a19c-43c5-9520-0130d1931faa" providerId="ADAL" clId="{0EC252C9-4C69-460A-861A-2F4EBEC58B02}" dt="2025-05-12T07:15:10.979" v="6647" actId="1076"/>
          <ac:picMkLst>
            <pc:docMk/>
            <pc:sldMk cId="1819866601" sldId="259"/>
            <ac:picMk id="18" creationId="{C94CC996-EB79-ED3C-B8CA-0F986E64D640}"/>
          </ac:picMkLst>
        </pc:picChg>
        <pc:picChg chg="add mod">
          <ac:chgData name="Matyáš Brabec" userId="4a9e1339-a19c-43c5-9520-0130d1931faa" providerId="ADAL" clId="{0EC252C9-4C69-460A-861A-2F4EBEC58B02}" dt="2025-05-12T07:04:01.995" v="6638" actId="732"/>
          <ac:picMkLst>
            <pc:docMk/>
            <pc:sldMk cId="1819866601" sldId="259"/>
            <ac:picMk id="2050" creationId="{5FBCB323-8161-E87C-5008-874177A9AD5B}"/>
          </ac:picMkLst>
        </pc:picChg>
        <pc:picChg chg="add mod">
          <ac:chgData name="Matyáš Brabec" userId="4a9e1339-a19c-43c5-9520-0130d1931faa" providerId="ADAL" clId="{0EC252C9-4C69-460A-861A-2F4EBEC58B02}" dt="2025-05-12T07:15:17.216" v="6650" actId="1076"/>
          <ac:picMkLst>
            <pc:docMk/>
            <pc:sldMk cId="1819866601" sldId="259"/>
            <ac:picMk id="2054" creationId="{983A3735-5EB1-B888-B894-442DD1D7EF3C}"/>
          </ac:picMkLst>
        </pc:picChg>
      </pc:sldChg>
      <pc:sldChg chg="addSp delSp modSp new mod ord setBg">
        <pc:chgData name="Matyáš Brabec" userId="4a9e1339-a19c-43c5-9520-0130d1931faa" providerId="ADAL" clId="{0EC252C9-4C69-460A-861A-2F4EBEC58B02}" dt="2025-05-12T07:21:06.404" v="6657"/>
        <pc:sldMkLst>
          <pc:docMk/>
          <pc:sldMk cId="3633825484" sldId="260"/>
        </pc:sldMkLst>
        <pc:spChg chg="mod">
          <ac:chgData name="Matyáš Brabec" userId="4a9e1339-a19c-43c5-9520-0130d1931faa" providerId="ADAL" clId="{0EC252C9-4C69-460A-861A-2F4EBEC58B02}" dt="2025-05-10T14:51:53.126" v="5792" actId="404"/>
          <ac:spMkLst>
            <pc:docMk/>
            <pc:sldMk cId="3633825484" sldId="260"/>
            <ac:spMk id="2" creationId="{FC7FCA8D-D35E-9081-1A63-E2AB4580342F}"/>
          </ac:spMkLst>
        </pc:spChg>
        <pc:spChg chg="mod">
          <ac:chgData name="Matyáš Brabec" userId="4a9e1339-a19c-43c5-9520-0130d1931faa" providerId="ADAL" clId="{0EC252C9-4C69-460A-861A-2F4EBEC58B02}" dt="2025-05-08T13:34:05.912" v="3414" actId="26606"/>
          <ac:spMkLst>
            <pc:docMk/>
            <pc:sldMk cId="3633825484" sldId="260"/>
            <ac:spMk id="3" creationId="{DDC2D73F-6E57-655E-10AE-6FAF95183D1D}"/>
          </ac:spMkLst>
        </pc:spChg>
        <pc:picChg chg="add mod">
          <ac:chgData name="Matyáš Brabec" userId="4a9e1339-a19c-43c5-9520-0130d1931faa" providerId="ADAL" clId="{0EC252C9-4C69-460A-861A-2F4EBEC58B02}" dt="2025-05-10T14:52:03.190" v="5793" actId="1076"/>
          <ac:picMkLst>
            <pc:docMk/>
            <pc:sldMk cId="3633825484" sldId="260"/>
            <ac:picMk id="3076" creationId="{2AD0EE50-7920-7E36-A338-4B82B69CF0B2}"/>
          </ac:picMkLst>
        </pc:picChg>
      </pc:sldChg>
      <pc:sldChg chg="addSp modSp new mod modClrScheme modAnim chgLayout">
        <pc:chgData name="Matyáš Brabec" userId="4a9e1339-a19c-43c5-9520-0130d1931faa" providerId="ADAL" clId="{0EC252C9-4C69-460A-861A-2F4EBEC58B02}" dt="2025-05-13T07:19:30.270" v="7565"/>
        <pc:sldMkLst>
          <pc:docMk/>
          <pc:sldMk cId="1473228604" sldId="261"/>
        </pc:sldMkLst>
        <pc:spChg chg="mod ord">
          <ac:chgData name="Matyáš Brabec" userId="4a9e1339-a19c-43c5-9520-0130d1931faa" providerId="ADAL" clId="{0EC252C9-4C69-460A-861A-2F4EBEC58B02}" dt="2025-05-12T13:23:26.014" v="7485" actId="20577"/>
          <ac:spMkLst>
            <pc:docMk/>
            <pc:sldMk cId="1473228604" sldId="261"/>
            <ac:spMk id="2" creationId="{7DE5E7D9-FC04-CEDB-5B37-4E4E412440E9}"/>
          </ac:spMkLst>
        </pc:spChg>
        <pc:spChg chg="mod ord">
          <ac:chgData name="Matyáš Brabec" userId="4a9e1339-a19c-43c5-9520-0130d1931faa" providerId="ADAL" clId="{0EC252C9-4C69-460A-861A-2F4EBEC58B02}" dt="2025-05-12T07:23:58.833" v="6715" actId="114"/>
          <ac:spMkLst>
            <pc:docMk/>
            <pc:sldMk cId="1473228604" sldId="261"/>
            <ac:spMk id="3" creationId="{525A962C-380C-1547-24CC-83A1CE99341E}"/>
          </ac:spMkLst>
        </pc:spChg>
        <pc:spChg chg="add mod ord">
          <ac:chgData name="Matyáš Brabec" userId="4a9e1339-a19c-43c5-9520-0130d1931faa" providerId="ADAL" clId="{0EC252C9-4C69-460A-861A-2F4EBEC58B02}" dt="2025-05-12T07:24:03.358" v="6716" actId="6549"/>
          <ac:spMkLst>
            <pc:docMk/>
            <pc:sldMk cId="1473228604" sldId="261"/>
            <ac:spMk id="4" creationId="{A53F1D6B-A66D-A80A-E6AE-4627466E4F1A}"/>
          </ac:spMkLst>
        </pc:spChg>
        <pc:spChg chg="add mod">
          <ac:chgData name="Matyáš Brabec" userId="4a9e1339-a19c-43c5-9520-0130d1931faa" providerId="ADAL" clId="{0EC252C9-4C69-460A-861A-2F4EBEC58B02}" dt="2025-05-13T07:16:49.545" v="7538" actId="1076"/>
          <ac:spMkLst>
            <pc:docMk/>
            <pc:sldMk cId="1473228604" sldId="261"/>
            <ac:spMk id="14" creationId="{48F9F7E5-AA7D-B506-ADAB-FA9D4173E5ED}"/>
          </ac:spMkLst>
        </pc:spChg>
        <pc:spChg chg="add mod">
          <ac:chgData name="Matyáš Brabec" userId="4a9e1339-a19c-43c5-9520-0130d1931faa" providerId="ADAL" clId="{0EC252C9-4C69-460A-861A-2F4EBEC58B02}" dt="2025-05-13T07:17:40.215" v="7559" actId="1076"/>
          <ac:spMkLst>
            <pc:docMk/>
            <pc:sldMk cId="1473228604" sldId="261"/>
            <ac:spMk id="15" creationId="{281AD51B-416D-4B70-6CD3-2DC0BB135F0D}"/>
          </ac:spMkLst>
        </pc:spChg>
        <pc:spChg chg="add mod">
          <ac:chgData name="Matyáš Brabec" userId="4a9e1339-a19c-43c5-9520-0130d1931faa" providerId="ADAL" clId="{0EC252C9-4C69-460A-861A-2F4EBEC58B02}" dt="2025-05-13T07:17:29.984" v="7549" actId="1076"/>
          <ac:spMkLst>
            <pc:docMk/>
            <pc:sldMk cId="1473228604" sldId="261"/>
            <ac:spMk id="16" creationId="{C3A6635D-2B79-52A2-4F97-D2AECDF895B2}"/>
          </ac:spMkLst>
        </pc:spChg>
        <pc:picChg chg="add mod">
          <ac:chgData name="Matyáš Brabec" userId="4a9e1339-a19c-43c5-9520-0130d1931faa" providerId="ADAL" clId="{0EC252C9-4C69-460A-861A-2F4EBEC58B02}" dt="2025-05-12T07:24:07.996" v="6717" actId="1076"/>
          <ac:picMkLst>
            <pc:docMk/>
            <pc:sldMk cId="1473228604" sldId="261"/>
            <ac:picMk id="5" creationId="{0264DC4A-2C0E-693E-A1BD-628DB023C3FD}"/>
          </ac:picMkLst>
        </pc:picChg>
        <pc:picChg chg="add mod">
          <ac:chgData name="Matyáš Brabec" userId="4a9e1339-a19c-43c5-9520-0130d1931faa" providerId="ADAL" clId="{0EC252C9-4C69-460A-861A-2F4EBEC58B02}" dt="2025-05-13T07:17:02.608" v="7541" actId="1076"/>
          <ac:picMkLst>
            <pc:docMk/>
            <pc:sldMk cId="1473228604" sldId="261"/>
            <ac:picMk id="1026" creationId="{D1582D88-7768-376F-2E49-E1D8431EF4E0}"/>
          </ac:picMkLst>
        </pc:picChg>
        <pc:cxnChg chg="add mod">
          <ac:chgData name="Matyáš Brabec" userId="4a9e1339-a19c-43c5-9520-0130d1931faa" providerId="ADAL" clId="{0EC252C9-4C69-460A-861A-2F4EBEC58B02}" dt="2025-05-13T07:16:33.581" v="7512" actId="1582"/>
          <ac:cxnSpMkLst>
            <pc:docMk/>
            <pc:sldMk cId="1473228604" sldId="261"/>
            <ac:cxnSpMk id="7" creationId="{4B0A33D4-3AC4-1B60-C29C-12C88228CB33}"/>
          </ac:cxnSpMkLst>
        </pc:cxnChg>
        <pc:cxnChg chg="add mod">
          <ac:chgData name="Matyáš Brabec" userId="4a9e1339-a19c-43c5-9520-0130d1931faa" providerId="ADAL" clId="{0EC252C9-4C69-460A-861A-2F4EBEC58B02}" dt="2025-05-13T07:16:33.581" v="7512" actId="1582"/>
          <ac:cxnSpMkLst>
            <pc:docMk/>
            <pc:sldMk cId="1473228604" sldId="261"/>
            <ac:cxnSpMk id="11" creationId="{750E4578-D3CC-7D33-2D85-07C1B824554A}"/>
          </ac:cxnSpMkLst>
        </pc:cxnChg>
      </pc:sldChg>
      <pc:sldChg chg="addSp delSp modSp new mod ord modAnim">
        <pc:chgData name="Matyáš Brabec" userId="4a9e1339-a19c-43c5-9520-0130d1931faa" providerId="ADAL" clId="{0EC252C9-4C69-460A-861A-2F4EBEC58B02}" dt="2025-05-12T07:24:38.191" v="6720"/>
        <pc:sldMkLst>
          <pc:docMk/>
          <pc:sldMk cId="2876229637" sldId="262"/>
        </pc:sldMkLst>
        <pc:spChg chg="mod">
          <ac:chgData name="Matyáš Brabec" userId="4a9e1339-a19c-43c5-9520-0130d1931faa" providerId="ADAL" clId="{0EC252C9-4C69-460A-861A-2F4EBEC58B02}" dt="2025-05-08T13:40:10.550" v="3583" actId="404"/>
          <ac:spMkLst>
            <pc:docMk/>
            <pc:sldMk cId="2876229637" sldId="262"/>
            <ac:spMk id="2" creationId="{F76A1C64-095D-256F-FCA6-6CB112296409}"/>
          </ac:spMkLst>
        </pc:spChg>
        <pc:spChg chg="mod">
          <ac:chgData name="Matyáš Brabec" userId="4a9e1339-a19c-43c5-9520-0130d1931faa" providerId="ADAL" clId="{0EC252C9-4C69-460A-861A-2F4EBEC58B02}" dt="2025-05-08T13:52:26.570" v="3857" actId="207"/>
          <ac:spMkLst>
            <pc:docMk/>
            <pc:sldMk cId="2876229637" sldId="262"/>
            <ac:spMk id="3" creationId="{02F165DE-9ADB-6090-6032-CE4B2867A0C0}"/>
          </ac:spMkLst>
        </pc:spChg>
        <pc:spChg chg="mod">
          <ac:chgData name="Matyáš Brabec" userId="4a9e1339-a19c-43c5-9520-0130d1931faa" providerId="ADAL" clId="{0EC252C9-4C69-460A-861A-2F4EBEC58B02}" dt="2025-05-08T13:45:37.762" v="3771" actId="207"/>
          <ac:spMkLst>
            <pc:docMk/>
            <pc:sldMk cId="2876229637" sldId="262"/>
            <ac:spMk id="4" creationId="{17923498-5004-01E8-1545-F66039CB6BC9}"/>
          </ac:spMkLst>
        </pc:spChg>
        <pc:spChg chg="add mod">
          <ac:chgData name="Matyáš Brabec" userId="4a9e1339-a19c-43c5-9520-0130d1931faa" providerId="ADAL" clId="{0EC252C9-4C69-460A-861A-2F4EBEC58B02}" dt="2025-05-09T08:55:40.012" v="5634" actId="1076"/>
          <ac:spMkLst>
            <pc:docMk/>
            <pc:sldMk cId="2876229637" sldId="262"/>
            <ac:spMk id="16" creationId="{6C512A23-6339-C8B1-AC23-D3C8BEFC3880}"/>
          </ac:spMkLst>
        </pc:spChg>
        <pc:picChg chg="add mod modCrop">
          <ac:chgData name="Matyáš Brabec" userId="4a9e1339-a19c-43c5-9520-0130d1931faa" providerId="ADAL" clId="{0EC252C9-4C69-460A-861A-2F4EBEC58B02}" dt="2025-05-08T13:44:34.602" v="3767" actId="1076"/>
          <ac:picMkLst>
            <pc:docMk/>
            <pc:sldMk cId="2876229637" sldId="262"/>
            <ac:picMk id="8" creationId="{CDFA82CC-0CBE-B013-6959-EE154A40175A}"/>
          </ac:picMkLst>
        </pc:picChg>
        <pc:picChg chg="add mod modCrop">
          <ac:chgData name="Matyáš Brabec" userId="4a9e1339-a19c-43c5-9520-0130d1931faa" providerId="ADAL" clId="{0EC252C9-4C69-460A-861A-2F4EBEC58B02}" dt="2025-05-08T13:44:37.061" v="3768" actId="1076"/>
          <ac:picMkLst>
            <pc:docMk/>
            <pc:sldMk cId="2876229637" sldId="262"/>
            <ac:picMk id="9" creationId="{24C4BD24-1D3B-0A41-BE5C-3ADFAE581636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1" creationId="{64D11009-407C-0FD3-EAAE-A716C5914A57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2" creationId="{D06FA558-E901-8D89-D3C6-F0A0858585C3}"/>
          </ac:picMkLst>
        </pc:picChg>
        <pc:picChg chg="add mod modCrop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3" creationId="{B058F9FA-F642-DDCF-B19E-329A3B630226}"/>
          </ac:picMkLst>
        </pc:picChg>
        <pc:picChg chg="add mod">
          <ac:chgData name="Matyáš Brabec" userId="4a9e1339-a19c-43c5-9520-0130d1931faa" providerId="ADAL" clId="{0EC252C9-4C69-460A-861A-2F4EBEC58B02}" dt="2025-05-08T14:02:42.434" v="4074" actId="1076"/>
          <ac:picMkLst>
            <pc:docMk/>
            <pc:sldMk cId="2876229637" sldId="262"/>
            <ac:picMk id="15" creationId="{B325FE2F-1C64-B834-DE23-54249FA8AA49}"/>
          </ac:picMkLst>
        </pc:picChg>
        <pc:picChg chg="add mod ord">
          <ac:chgData name="Matyáš Brabec" userId="4a9e1339-a19c-43c5-9520-0130d1931faa" providerId="ADAL" clId="{0EC252C9-4C69-460A-861A-2F4EBEC58B02}" dt="2025-05-08T14:05:29.975" v="4088" actId="166"/>
          <ac:picMkLst>
            <pc:docMk/>
            <pc:sldMk cId="2876229637" sldId="262"/>
            <ac:picMk id="18" creationId="{849C7194-B9DC-6164-DEF0-0B8787DCEC15}"/>
          </ac:picMkLst>
        </pc:picChg>
        <pc:picChg chg="add mod">
          <ac:chgData name="Matyáš Brabec" userId="4a9e1339-a19c-43c5-9520-0130d1931faa" providerId="ADAL" clId="{0EC252C9-4C69-460A-861A-2F4EBEC58B02}" dt="2025-05-08T14:05:40.186" v="4091" actId="1076"/>
          <ac:picMkLst>
            <pc:docMk/>
            <pc:sldMk cId="2876229637" sldId="262"/>
            <ac:picMk id="20" creationId="{D0348EC0-FEC6-5CCC-20E8-6EA608529D31}"/>
          </ac:picMkLst>
        </pc:picChg>
      </pc:sldChg>
      <pc:sldChg chg="addSp delSp modSp new mod modAnim">
        <pc:chgData name="Matyáš Brabec" userId="4a9e1339-a19c-43c5-9520-0130d1931faa" providerId="ADAL" clId="{0EC252C9-4C69-460A-861A-2F4EBEC58B02}" dt="2025-05-12T07:42:16.404" v="6979"/>
        <pc:sldMkLst>
          <pc:docMk/>
          <pc:sldMk cId="4007289356" sldId="263"/>
        </pc:sldMkLst>
        <pc:spChg chg="mod">
          <ac:chgData name="Matyáš Brabec" userId="4a9e1339-a19c-43c5-9520-0130d1931faa" providerId="ADAL" clId="{0EC252C9-4C69-460A-861A-2F4EBEC58B02}" dt="2025-05-08T14:20:07.151" v="4223" actId="404"/>
          <ac:spMkLst>
            <pc:docMk/>
            <pc:sldMk cId="4007289356" sldId="263"/>
            <ac:spMk id="2" creationId="{FFC72206-4370-3633-6791-A9AF6C1FDD22}"/>
          </ac:spMkLst>
        </pc:spChg>
        <pc:spChg chg="add del mod">
          <ac:chgData name="Matyáš Brabec" userId="4a9e1339-a19c-43c5-9520-0130d1931faa" providerId="ADAL" clId="{0EC252C9-4C69-460A-861A-2F4EBEC58B02}" dt="2025-05-08T14:18:34.667" v="4215"/>
          <ac:spMkLst>
            <pc:docMk/>
            <pc:sldMk cId="4007289356" sldId="263"/>
            <ac:spMk id="3" creationId="{9F44E392-3CD5-F49D-5C0F-6A156220EFFB}"/>
          </ac:spMkLst>
        </pc:spChg>
        <pc:spChg chg="mod">
          <ac:chgData name="Matyáš Brabec" userId="4a9e1339-a19c-43c5-9520-0130d1931faa" providerId="ADAL" clId="{0EC252C9-4C69-460A-861A-2F4EBEC58B02}" dt="2025-05-08T14:18:45.076" v="4217"/>
          <ac:spMkLst>
            <pc:docMk/>
            <pc:sldMk cId="4007289356" sldId="263"/>
            <ac:spMk id="4" creationId="{8B5A806D-12D3-18FE-A1A6-C26E63B201DC}"/>
          </ac:spMkLst>
        </pc:spChg>
        <pc:spChg chg="add mod">
          <ac:chgData name="Matyáš Brabec" userId="4a9e1339-a19c-43c5-9520-0130d1931faa" providerId="ADAL" clId="{0EC252C9-4C69-460A-861A-2F4EBEC58B02}" dt="2025-05-12T07:41:11.376" v="6938" actId="1076"/>
          <ac:spMkLst>
            <pc:docMk/>
            <pc:sldMk cId="4007289356" sldId="263"/>
            <ac:spMk id="5" creationId="{79D8C19E-E4D9-FC29-DB6F-E69F8F51241A}"/>
          </ac:spMkLst>
        </pc:spChg>
        <pc:spChg chg="add mod">
          <ac:chgData name="Matyáš Brabec" userId="4a9e1339-a19c-43c5-9520-0130d1931faa" providerId="ADAL" clId="{0EC252C9-4C69-460A-861A-2F4EBEC58B02}" dt="2025-05-12T07:41:16.099" v="6939" actId="1076"/>
          <ac:spMkLst>
            <pc:docMk/>
            <pc:sldMk cId="4007289356" sldId="263"/>
            <ac:spMk id="6" creationId="{8EE91D65-0A58-BAEB-9515-A32313E1E287}"/>
          </ac:spMkLst>
        </pc:spChg>
        <pc:spChg chg="add mod">
          <ac:chgData name="Matyáš Brabec" userId="4a9e1339-a19c-43c5-9520-0130d1931faa" providerId="ADAL" clId="{0EC252C9-4C69-460A-861A-2F4EBEC58B02}" dt="2025-05-12T07:42:05.823" v="6978" actId="1076"/>
          <ac:spMkLst>
            <pc:docMk/>
            <pc:sldMk cId="4007289356" sldId="263"/>
            <ac:spMk id="7" creationId="{F45F1CC9-1ECA-6BB6-DB8E-11721E212FAF}"/>
          </ac:spMkLst>
        </pc:spChg>
        <pc:spChg chg="add mod">
          <ac:chgData name="Matyáš Brabec" userId="4a9e1339-a19c-43c5-9520-0130d1931faa" providerId="ADAL" clId="{0EC252C9-4C69-460A-861A-2F4EBEC58B02}" dt="2025-05-12T07:41:56.089" v="6975" actId="1076"/>
          <ac:spMkLst>
            <pc:docMk/>
            <pc:sldMk cId="4007289356" sldId="263"/>
            <ac:spMk id="8" creationId="{2DB64DEB-3AE7-8DBE-6D6F-DFE7A4AF7E8D}"/>
          </ac:spMkLst>
        </pc:spChg>
        <pc:picChg chg="add mod modCrop">
          <ac:chgData name="Matyáš Brabec" userId="4a9e1339-a19c-43c5-9520-0130d1931faa" providerId="ADAL" clId="{0EC252C9-4C69-460A-861A-2F4EBEC58B02}" dt="2025-05-08T14:21:56.053" v="4285" actId="1076"/>
          <ac:picMkLst>
            <pc:docMk/>
            <pc:sldMk cId="4007289356" sldId="263"/>
            <ac:picMk id="10" creationId="{3B02904C-C281-9A5C-102E-D55739EA9C4B}"/>
          </ac:picMkLst>
        </pc:picChg>
        <pc:picChg chg="add mod modCrop">
          <ac:chgData name="Matyáš Brabec" userId="4a9e1339-a19c-43c5-9520-0130d1931faa" providerId="ADAL" clId="{0EC252C9-4C69-460A-861A-2F4EBEC58B02}" dt="2025-05-08T14:21:56.053" v="4285" actId="1076"/>
          <ac:picMkLst>
            <pc:docMk/>
            <pc:sldMk cId="4007289356" sldId="263"/>
            <ac:picMk id="11" creationId="{5F37E121-895D-ED26-9AAB-A5E789FAC7F8}"/>
          </ac:picMkLst>
        </pc:picChg>
      </pc:sldChg>
      <pc:sldChg chg="addSp delSp modSp new mod modClrScheme modAnim chgLayout">
        <pc:chgData name="Matyáš Brabec" userId="4a9e1339-a19c-43c5-9520-0130d1931faa" providerId="ADAL" clId="{0EC252C9-4C69-460A-861A-2F4EBEC58B02}" dt="2025-05-13T07:58:39.098" v="7643" actId="404"/>
        <pc:sldMkLst>
          <pc:docMk/>
          <pc:sldMk cId="3623885436" sldId="264"/>
        </pc:sldMkLst>
        <pc:spChg chg="add mod">
          <ac:chgData name="Matyáš Brabec" userId="4a9e1339-a19c-43c5-9520-0130d1931faa" providerId="ADAL" clId="{0EC252C9-4C69-460A-861A-2F4EBEC58B02}" dt="2025-05-09T07:00:55.425" v="4749" actId="1076"/>
          <ac:spMkLst>
            <pc:docMk/>
            <pc:sldMk cId="3623885436" sldId="264"/>
            <ac:spMk id="2" creationId="{D99515B9-708C-23DF-8C10-1906FBC3737C}"/>
          </ac:spMkLst>
        </pc:spChg>
        <pc:spChg chg="add mod">
          <ac:chgData name="Matyáš Brabec" userId="4a9e1339-a19c-43c5-9520-0130d1931faa" providerId="ADAL" clId="{0EC252C9-4C69-460A-861A-2F4EBEC58B02}" dt="2025-05-09T07:01:06.621" v="4751" actId="1076"/>
          <ac:spMkLst>
            <pc:docMk/>
            <pc:sldMk cId="3623885436" sldId="264"/>
            <ac:spMk id="3" creationId="{BA986A66-0F67-3944-010D-304820EE2FB0}"/>
          </ac:spMkLst>
        </pc:spChg>
        <pc:spChg chg="add mod">
          <ac:chgData name="Matyáš Brabec" userId="4a9e1339-a19c-43c5-9520-0130d1931faa" providerId="ADAL" clId="{0EC252C9-4C69-460A-861A-2F4EBEC58B02}" dt="2025-05-09T07:01:11.656" v="4753" actId="1076"/>
          <ac:spMkLst>
            <pc:docMk/>
            <pc:sldMk cId="3623885436" sldId="264"/>
            <ac:spMk id="4" creationId="{FB7A534F-FA65-C219-CC26-1A2B0E285B58}"/>
          </ac:spMkLst>
        </pc:spChg>
        <pc:spChg chg="add mod ord">
          <ac:chgData name="Matyáš Brabec" userId="4a9e1339-a19c-43c5-9520-0130d1931faa" providerId="ADAL" clId="{0EC252C9-4C69-460A-861A-2F4EBEC58B02}" dt="2025-05-13T07:58:39.098" v="7643" actId="404"/>
          <ac:spMkLst>
            <pc:docMk/>
            <pc:sldMk cId="3623885436" sldId="264"/>
            <ac:spMk id="5" creationId="{F6B950DE-F212-2EEF-E0E2-6DA3A94FEA0F}"/>
          </ac:spMkLst>
        </pc:spChg>
        <pc:spChg chg="add mod">
          <ac:chgData name="Matyáš Brabec" userId="4a9e1339-a19c-43c5-9520-0130d1931faa" providerId="ADAL" clId="{0EC252C9-4C69-460A-861A-2F4EBEC58B02}" dt="2025-05-09T07:01:16.116" v="4755" actId="1076"/>
          <ac:spMkLst>
            <pc:docMk/>
            <pc:sldMk cId="3623885436" sldId="264"/>
            <ac:spMk id="6" creationId="{473884B4-BF8C-E717-85AB-FF4B28414A64}"/>
          </ac:spMkLst>
        </pc:spChg>
        <pc:spChg chg="add mod">
          <ac:chgData name="Matyáš Brabec" userId="4a9e1339-a19c-43c5-9520-0130d1931faa" providerId="ADAL" clId="{0EC252C9-4C69-460A-861A-2F4EBEC58B02}" dt="2025-05-09T07:07:42.620" v="4874" actId="207"/>
          <ac:spMkLst>
            <pc:docMk/>
            <pc:sldMk cId="3623885436" sldId="264"/>
            <ac:spMk id="7" creationId="{301F0C25-AA59-C21A-8125-1049DE5E5567}"/>
          </ac:spMkLst>
        </pc:spChg>
        <pc:spChg chg="add mod ord">
          <ac:chgData name="Matyáš Brabec" userId="4a9e1339-a19c-43c5-9520-0130d1931faa" providerId="ADAL" clId="{0EC252C9-4C69-460A-861A-2F4EBEC58B02}" dt="2025-05-12T11:18:34.772" v="7353" actId="20577"/>
          <ac:spMkLst>
            <pc:docMk/>
            <pc:sldMk cId="3623885436" sldId="264"/>
            <ac:spMk id="8" creationId="{1E865FD2-A045-D9F9-47B1-DC8652A0CAB9}"/>
          </ac:spMkLst>
        </pc:spChg>
        <pc:spChg chg="add mod">
          <ac:chgData name="Matyáš Brabec" userId="4a9e1339-a19c-43c5-9520-0130d1931faa" providerId="ADAL" clId="{0EC252C9-4C69-460A-861A-2F4EBEC58B02}" dt="2025-05-09T07:01:23.077" v="4757" actId="1076"/>
          <ac:spMkLst>
            <pc:docMk/>
            <pc:sldMk cId="3623885436" sldId="264"/>
            <ac:spMk id="9" creationId="{E9075F9D-EBF5-49C7-FBBC-253FE8E08CA3}"/>
          </ac:spMkLst>
        </pc:spChg>
        <pc:spChg chg="add mod">
          <ac:chgData name="Matyáš Brabec" userId="4a9e1339-a19c-43c5-9520-0130d1931faa" providerId="ADAL" clId="{0EC252C9-4C69-460A-861A-2F4EBEC58B02}" dt="2025-05-09T07:02:04.032" v="4767" actId="1076"/>
          <ac:spMkLst>
            <pc:docMk/>
            <pc:sldMk cId="3623885436" sldId="264"/>
            <ac:spMk id="10" creationId="{7D4E3862-0579-A368-4E6D-4631EAD730FC}"/>
          </ac:spMkLst>
        </pc:spChg>
        <pc:spChg chg="add mod">
          <ac:chgData name="Matyáš Brabec" userId="4a9e1339-a19c-43c5-9520-0130d1931faa" providerId="ADAL" clId="{0EC252C9-4C69-460A-861A-2F4EBEC58B02}" dt="2025-05-09T07:02:09.284" v="4769" actId="1076"/>
          <ac:spMkLst>
            <pc:docMk/>
            <pc:sldMk cId="3623885436" sldId="264"/>
            <ac:spMk id="11" creationId="{61BAC94B-A8B4-CE4F-A0FA-38610E3B5F6E}"/>
          </ac:spMkLst>
        </pc:spChg>
        <pc:spChg chg="add mod">
          <ac:chgData name="Matyáš Brabec" userId="4a9e1339-a19c-43c5-9520-0130d1931faa" providerId="ADAL" clId="{0EC252C9-4C69-460A-861A-2F4EBEC58B02}" dt="2025-05-09T07:02:18.624" v="4771" actId="1076"/>
          <ac:spMkLst>
            <pc:docMk/>
            <pc:sldMk cId="3623885436" sldId="264"/>
            <ac:spMk id="12" creationId="{3F885D62-2EE9-ED8A-9863-C879C295251E}"/>
          </ac:spMkLst>
        </pc:spChg>
        <pc:spChg chg="add mod">
          <ac:chgData name="Matyáš Brabec" userId="4a9e1339-a19c-43c5-9520-0130d1931faa" providerId="ADAL" clId="{0EC252C9-4C69-460A-861A-2F4EBEC58B02}" dt="2025-05-12T08:38:54.227" v="7284" actId="1076"/>
          <ac:spMkLst>
            <pc:docMk/>
            <pc:sldMk cId="3623885436" sldId="264"/>
            <ac:spMk id="16" creationId="{DD13B28D-D5FD-19FB-66CE-D48C86E1EB9E}"/>
          </ac:spMkLst>
        </pc:spChg>
        <pc:spChg chg="add mod ord">
          <ac:chgData name="Matyáš Brabec" userId="4a9e1339-a19c-43c5-9520-0130d1931faa" providerId="ADAL" clId="{0EC252C9-4C69-460A-861A-2F4EBEC58B02}" dt="2025-05-09T07:04:53.224" v="4849" actId="166"/>
          <ac:spMkLst>
            <pc:docMk/>
            <pc:sldMk cId="3623885436" sldId="264"/>
            <ac:spMk id="17" creationId="{CE942E8E-13B3-4E6B-BAA3-D2CAC5CFF821}"/>
          </ac:spMkLst>
        </pc:spChg>
        <pc:spChg chg="add mod">
          <ac:chgData name="Matyáš Brabec" userId="4a9e1339-a19c-43c5-9520-0130d1931faa" providerId="ADAL" clId="{0EC252C9-4C69-460A-861A-2F4EBEC58B02}" dt="2025-05-12T11:15:36.963" v="7309" actId="404"/>
          <ac:spMkLst>
            <pc:docMk/>
            <pc:sldMk cId="3623885436" sldId="264"/>
            <ac:spMk id="26" creationId="{0CD66AFC-221B-7C81-4EBE-1643DEDEC7BD}"/>
          </ac:spMkLst>
        </pc:spChg>
        <pc:spChg chg="add mod">
          <ac:chgData name="Matyáš Brabec" userId="4a9e1339-a19c-43c5-9520-0130d1931faa" providerId="ADAL" clId="{0EC252C9-4C69-460A-861A-2F4EBEC58B02}" dt="2025-05-12T11:15:45.923" v="7312"/>
          <ac:spMkLst>
            <pc:docMk/>
            <pc:sldMk cId="3623885436" sldId="264"/>
            <ac:spMk id="27" creationId="{391E7916-1CCB-3893-75C0-84F342DCF0F6}"/>
          </ac:spMkLst>
        </pc:spChg>
        <pc:spChg chg="add mod">
          <ac:chgData name="Matyáš Brabec" userId="4a9e1339-a19c-43c5-9520-0130d1931faa" providerId="ADAL" clId="{0EC252C9-4C69-460A-861A-2F4EBEC58B02}" dt="2025-05-09T07:05:58.547" v="4858" actId="1076"/>
          <ac:spMkLst>
            <pc:docMk/>
            <pc:sldMk cId="3623885436" sldId="264"/>
            <ac:spMk id="28" creationId="{4C9584FB-DB84-A138-1A33-EC45CAFE2499}"/>
          </ac:spMkLst>
        </pc:spChg>
        <pc:spChg chg="add mod">
          <ac:chgData name="Matyáš Brabec" userId="4a9e1339-a19c-43c5-9520-0130d1931faa" providerId="ADAL" clId="{0EC252C9-4C69-460A-861A-2F4EBEC58B02}" dt="2025-05-12T11:16:17.473" v="7340" actId="20577"/>
          <ac:spMkLst>
            <pc:docMk/>
            <pc:sldMk cId="3623885436" sldId="264"/>
            <ac:spMk id="29" creationId="{ACE129E8-9C1B-1E04-EF12-3EB107B73989}"/>
          </ac:spMkLst>
        </pc:spChg>
        <pc:cxnChg chg="add mod">
          <ac:chgData name="Matyáš Brabec" userId="4a9e1339-a19c-43c5-9520-0130d1931faa" providerId="ADAL" clId="{0EC252C9-4C69-460A-861A-2F4EBEC58B02}" dt="2025-05-09T07:02:39.675" v="4774" actId="14100"/>
          <ac:cxnSpMkLst>
            <pc:docMk/>
            <pc:sldMk cId="3623885436" sldId="264"/>
            <ac:cxnSpMk id="14" creationId="{DAB9944A-5679-30C0-89E1-05B4FE37EDAA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19" creationId="{2CFD39BF-D8B7-C95E-A3D5-E40DC026A381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0" creationId="{BEC74953-0269-CD68-54A9-E02EF29F0F71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1" creationId="{6E283E06-A252-7A3E-FF76-F02D6FB71E26}"/>
          </ac:cxnSpMkLst>
        </pc:cxnChg>
        <pc:cxnChg chg="add mod">
          <ac:chgData name="Matyáš Brabec" userId="4a9e1339-a19c-43c5-9520-0130d1931faa" providerId="ADAL" clId="{0EC252C9-4C69-460A-861A-2F4EBEC58B02}" dt="2025-05-09T07:14:24.352" v="5029" actId="208"/>
          <ac:cxnSpMkLst>
            <pc:docMk/>
            <pc:sldMk cId="3623885436" sldId="264"/>
            <ac:cxnSpMk id="22" creationId="{A5A4BCF7-5DD7-C2CB-3645-1CBA170D6E49}"/>
          </ac:cxnSpMkLst>
        </pc:cxnChg>
        <pc:cxnChg chg="add mod">
          <ac:chgData name="Matyáš Brabec" userId="4a9e1339-a19c-43c5-9520-0130d1931faa" providerId="ADAL" clId="{0EC252C9-4C69-460A-861A-2F4EBEC58B02}" dt="2025-05-12T11:16:17.473" v="7340" actId="20577"/>
          <ac:cxnSpMkLst>
            <pc:docMk/>
            <pc:sldMk cId="3623885436" sldId="264"/>
            <ac:cxnSpMk id="30" creationId="{481747AB-14AB-95A2-D8C2-1284AE78794C}"/>
          </ac:cxnSpMkLst>
        </pc:cxnChg>
        <pc:cxnChg chg="add mod">
          <ac:chgData name="Matyáš Brabec" userId="4a9e1339-a19c-43c5-9520-0130d1931faa" providerId="ADAL" clId="{0EC252C9-4C69-460A-861A-2F4EBEC58B02}" dt="2025-05-09T07:17:22.866" v="5049" actId="14100"/>
          <ac:cxnSpMkLst>
            <pc:docMk/>
            <pc:sldMk cId="3623885436" sldId="264"/>
            <ac:cxnSpMk id="39" creationId="{D50C3330-2DF8-66EA-7811-BC14F1741455}"/>
          </ac:cxnSpMkLst>
        </pc:cxnChg>
        <pc:cxnChg chg="add mod">
          <ac:chgData name="Matyáš Brabec" userId="4a9e1339-a19c-43c5-9520-0130d1931faa" providerId="ADAL" clId="{0EC252C9-4C69-460A-861A-2F4EBEC58B02}" dt="2025-05-09T07:17:19.862" v="5048" actId="14100"/>
          <ac:cxnSpMkLst>
            <pc:docMk/>
            <pc:sldMk cId="3623885436" sldId="264"/>
            <ac:cxnSpMk id="41" creationId="{2FA2CF31-2E14-7185-5C32-369B004B2EED}"/>
          </ac:cxnSpMkLst>
        </pc:cxnChg>
      </pc:sldChg>
      <pc:sldChg chg="addSp delSp modSp new mod ord setBg modClrScheme modAnim chgLayout">
        <pc:chgData name="Matyáš Brabec" userId="4a9e1339-a19c-43c5-9520-0130d1931faa" providerId="ADAL" clId="{0EC252C9-4C69-460A-861A-2F4EBEC58B02}" dt="2025-05-12T11:36:49.680" v="7398"/>
        <pc:sldMkLst>
          <pc:docMk/>
          <pc:sldMk cId="4078302058" sldId="265"/>
        </pc:sldMkLst>
        <pc:spChg chg="mod ord">
          <ac:chgData name="Matyáš Brabec" userId="4a9e1339-a19c-43c5-9520-0130d1931faa" providerId="ADAL" clId="{0EC252C9-4C69-460A-861A-2F4EBEC58B02}" dt="2025-05-10T14:49:39.149" v="5760" actId="700"/>
          <ac:spMkLst>
            <pc:docMk/>
            <pc:sldMk cId="4078302058" sldId="265"/>
            <ac:spMk id="2" creationId="{4DFEC602-C4B3-D429-9F46-80B2D6539827}"/>
          </ac:spMkLst>
        </pc:spChg>
        <pc:spChg chg="add mod ord">
          <ac:chgData name="Matyáš Brabec" userId="4a9e1339-a19c-43c5-9520-0130d1931faa" providerId="ADAL" clId="{0EC252C9-4C69-460A-861A-2F4EBEC58B02}" dt="2025-05-10T14:50:50.740" v="5771"/>
          <ac:spMkLst>
            <pc:docMk/>
            <pc:sldMk cId="4078302058" sldId="265"/>
            <ac:spMk id="5" creationId="{ED295C25-8B6F-2733-B402-482AC5424D09}"/>
          </ac:spMkLst>
        </pc:spChg>
        <pc:picChg chg="add mod">
          <ac:chgData name="Matyáš Brabec" userId="4a9e1339-a19c-43c5-9520-0130d1931faa" providerId="ADAL" clId="{0EC252C9-4C69-460A-861A-2F4EBEC58B02}" dt="2025-05-12T11:36:42.019" v="7396" actId="1076"/>
          <ac:picMkLst>
            <pc:docMk/>
            <pc:sldMk cId="4078302058" sldId="265"/>
            <ac:picMk id="4" creationId="{443A5BA7-037E-DD38-4FD5-4CF6D2AAD848}"/>
          </ac:picMkLst>
        </pc:picChg>
      </pc:sldChg>
      <pc:sldChg chg="addSp delSp modSp add mod ord modClrScheme chgLayout">
        <pc:chgData name="Matyáš Brabec" userId="4a9e1339-a19c-43c5-9520-0130d1931faa" providerId="ADAL" clId="{0EC252C9-4C69-460A-861A-2F4EBEC58B02}" dt="2025-05-12T07:43:05.982" v="6987"/>
        <pc:sldMkLst>
          <pc:docMk/>
          <pc:sldMk cId="3440375713" sldId="266"/>
        </pc:sldMkLst>
        <pc:spChg chg="mod ord">
          <ac:chgData name="Matyáš Brabec" userId="4a9e1339-a19c-43c5-9520-0130d1931faa" providerId="ADAL" clId="{0EC252C9-4C69-460A-861A-2F4EBEC58B02}" dt="2025-05-09T08:31:10.884" v="5183" actId="700"/>
          <ac:spMkLst>
            <pc:docMk/>
            <pc:sldMk cId="3440375713" sldId="266"/>
            <ac:spMk id="2" creationId="{9DEF988A-E9A6-6431-5125-DBCE0B488E70}"/>
          </ac:spMkLst>
        </pc:spChg>
        <pc:spChg chg="add mod ord">
          <ac:chgData name="Matyáš Brabec" userId="4a9e1339-a19c-43c5-9520-0130d1931faa" providerId="ADAL" clId="{0EC252C9-4C69-460A-861A-2F4EBEC58B02}" dt="2025-05-09T08:42:53.819" v="5613" actId="20577"/>
          <ac:spMkLst>
            <pc:docMk/>
            <pc:sldMk cId="3440375713" sldId="266"/>
            <ac:spMk id="7" creationId="{B3AAE1EE-03B3-DE67-81A1-FA7C4F797870}"/>
          </ac:spMkLst>
        </pc:spChg>
        <pc:picChg chg="add del mod">
          <ac:chgData name="Matyáš Brabec" userId="4a9e1339-a19c-43c5-9520-0130d1931faa" providerId="ADAL" clId="{0EC252C9-4C69-460A-861A-2F4EBEC58B02}" dt="2025-05-10T14:51:18.394" v="5773" actId="478"/>
          <ac:picMkLst>
            <pc:docMk/>
            <pc:sldMk cId="3440375713" sldId="266"/>
            <ac:picMk id="4" creationId="{6D4119E7-E1C2-83E6-41B8-899959093766}"/>
          </ac:picMkLst>
        </pc:picChg>
        <pc:cxnChg chg="add mod">
          <ac:chgData name="Matyáš Brabec" userId="4a9e1339-a19c-43c5-9520-0130d1931faa" providerId="ADAL" clId="{0EC252C9-4C69-460A-861A-2F4EBEC58B02}" dt="2025-05-09T08:43:10.420" v="5615" actId="1582"/>
          <ac:cxnSpMkLst>
            <pc:docMk/>
            <pc:sldMk cId="3440375713" sldId="266"/>
            <ac:cxnSpMk id="9" creationId="{4AFD9D6E-62B3-7B1A-D31B-2C52668107D2}"/>
          </ac:cxnSpMkLst>
        </pc:cxnChg>
      </pc:sldChg>
      <pc:sldChg chg="addSp delSp modSp new mod ord modClrScheme chgLayout">
        <pc:chgData name="Matyáš Brabec" userId="4a9e1339-a19c-43c5-9520-0130d1931faa" providerId="ADAL" clId="{0EC252C9-4C69-460A-861A-2F4EBEC58B02}" dt="2025-05-12T13:14:58.095" v="7469" actId="404"/>
        <pc:sldMkLst>
          <pc:docMk/>
          <pc:sldMk cId="1690499288" sldId="267"/>
        </pc:sldMkLst>
        <pc:spChg chg="add mod">
          <ac:chgData name="Matyáš Brabec" userId="4a9e1339-a19c-43c5-9520-0130d1931faa" providerId="ADAL" clId="{0EC252C9-4C69-460A-861A-2F4EBEC58B02}" dt="2025-05-12T07:39:31.773" v="6906" actId="1076"/>
          <ac:spMkLst>
            <pc:docMk/>
            <pc:sldMk cId="1690499288" sldId="267"/>
            <ac:spMk id="2" creationId="{1B81D1CD-85B7-91C7-A88D-C9736839FA47}"/>
          </ac:spMkLst>
        </pc:spChg>
        <pc:spChg chg="add mod">
          <ac:chgData name="Matyáš Brabec" userId="4a9e1339-a19c-43c5-9520-0130d1931faa" providerId="ADAL" clId="{0EC252C9-4C69-460A-861A-2F4EBEC58B02}" dt="2025-05-12T07:40:05.044" v="6930" actId="1076"/>
          <ac:spMkLst>
            <pc:docMk/>
            <pc:sldMk cId="1690499288" sldId="267"/>
            <ac:spMk id="3" creationId="{216321B5-01C6-DDA6-9206-D8822999EC10}"/>
          </ac:spMkLst>
        </pc:spChg>
        <pc:spChg chg="add mod">
          <ac:chgData name="Matyáš Brabec" userId="4a9e1339-a19c-43c5-9520-0130d1931faa" providerId="ADAL" clId="{0EC252C9-4C69-460A-861A-2F4EBEC58B02}" dt="2025-05-12T08:22:08.347" v="7113" actId="2085"/>
          <ac:spMkLst>
            <pc:docMk/>
            <pc:sldMk cId="1690499288" sldId="267"/>
            <ac:spMk id="4" creationId="{5AB03CEE-4E4A-B293-BC68-56D3D7658FFB}"/>
          </ac:spMkLst>
        </pc:spChg>
        <pc:spChg chg="add mod ord">
          <ac:chgData name="Matyáš Brabec" userId="4a9e1339-a19c-43c5-9520-0130d1931faa" providerId="ADAL" clId="{0EC252C9-4C69-460A-861A-2F4EBEC58B02}" dt="2025-05-12T07:57:25.330" v="7041"/>
          <ac:spMkLst>
            <pc:docMk/>
            <pc:sldMk cId="1690499288" sldId="267"/>
            <ac:spMk id="5" creationId="{EB3E7E37-7B91-671A-4989-35B587A189F2}"/>
          </ac:spMkLst>
        </pc:spChg>
        <pc:spChg chg="add del mod">
          <ac:chgData name="Matyáš Brabec" userId="4a9e1339-a19c-43c5-9520-0130d1931faa" providerId="ADAL" clId="{0EC252C9-4C69-460A-861A-2F4EBEC58B02}" dt="2025-05-12T08:22:28.425" v="7116" actId="478"/>
          <ac:spMkLst>
            <pc:docMk/>
            <pc:sldMk cId="1690499288" sldId="267"/>
            <ac:spMk id="6" creationId="{DCBC28B0-4F4E-BE0B-02B6-DBF88CA15007}"/>
          </ac:spMkLst>
        </pc:spChg>
        <pc:spChg chg="add mod">
          <ac:chgData name="Matyáš Brabec" userId="4a9e1339-a19c-43c5-9520-0130d1931faa" providerId="ADAL" clId="{0EC252C9-4C69-460A-861A-2F4EBEC58B02}" dt="2025-05-12T13:14:49.004" v="7467" actId="404"/>
          <ac:spMkLst>
            <pc:docMk/>
            <pc:sldMk cId="1690499288" sldId="267"/>
            <ac:spMk id="16" creationId="{917C43B7-984A-09C2-A451-B074E18A29C5}"/>
          </ac:spMkLst>
        </pc:spChg>
        <pc:spChg chg="add mod">
          <ac:chgData name="Matyáš Brabec" userId="4a9e1339-a19c-43c5-9520-0130d1931faa" providerId="ADAL" clId="{0EC252C9-4C69-460A-861A-2F4EBEC58B02}" dt="2025-05-12T13:14:58.095" v="7469" actId="404"/>
          <ac:spMkLst>
            <pc:docMk/>
            <pc:sldMk cId="1690499288" sldId="267"/>
            <ac:spMk id="17" creationId="{816C3F17-05A0-83C3-70B0-24651A5C184B}"/>
          </ac:spMkLst>
        </pc:spChg>
        <pc:spChg chg="add mod">
          <ac:chgData name="Matyáš Brabec" userId="4a9e1339-a19c-43c5-9520-0130d1931faa" providerId="ADAL" clId="{0EC252C9-4C69-460A-861A-2F4EBEC58B02}" dt="2025-05-12T13:13:23.472" v="7437" actId="20577"/>
          <ac:spMkLst>
            <pc:docMk/>
            <pc:sldMk cId="1690499288" sldId="267"/>
            <ac:spMk id="18" creationId="{86D0C68E-82E6-148F-5C7C-D9112AD60536}"/>
          </ac:spMkLst>
        </pc:spChg>
        <pc:picChg chg="add mod modCrop">
          <ac:chgData name="Matyáš Brabec" userId="4a9e1339-a19c-43c5-9520-0130d1931faa" providerId="ADAL" clId="{0EC252C9-4C69-460A-861A-2F4EBEC58B02}" dt="2025-05-12T07:39:45.154" v="6907" actId="732"/>
          <ac:picMkLst>
            <pc:docMk/>
            <pc:sldMk cId="1690499288" sldId="267"/>
            <ac:picMk id="8" creationId="{AC417006-7FF7-90FC-67E1-3F07901ABE6F}"/>
          </ac:picMkLst>
        </pc:picChg>
        <pc:cxnChg chg="add mod">
          <ac:chgData name="Matyáš Brabec" userId="4a9e1339-a19c-43c5-9520-0130d1931faa" providerId="ADAL" clId="{0EC252C9-4C69-460A-861A-2F4EBEC58B02}" dt="2025-05-12T13:14:11.720" v="7438" actId="14100"/>
          <ac:cxnSpMkLst>
            <pc:docMk/>
            <pc:sldMk cId="1690499288" sldId="267"/>
            <ac:cxnSpMk id="9" creationId="{98ABD303-EA7E-06AB-EAAA-13C106BF3F25}"/>
          </ac:cxnSpMkLst>
        </pc:cxnChg>
        <pc:cxnChg chg="add mod">
          <ac:chgData name="Matyáš Brabec" userId="4a9e1339-a19c-43c5-9520-0130d1931faa" providerId="ADAL" clId="{0EC252C9-4C69-460A-861A-2F4EBEC58B02}" dt="2025-05-12T13:14:14.869" v="7439" actId="14100"/>
          <ac:cxnSpMkLst>
            <pc:docMk/>
            <pc:sldMk cId="1690499288" sldId="267"/>
            <ac:cxnSpMk id="13" creationId="{076631DC-73FA-9984-C597-10EE7CB6BF78}"/>
          </ac:cxnSpMkLst>
        </pc:cxnChg>
        <pc:cxnChg chg="add mod">
          <ac:chgData name="Matyáš Brabec" userId="4a9e1339-a19c-43c5-9520-0130d1931faa" providerId="ADAL" clId="{0EC252C9-4C69-460A-861A-2F4EBEC58B02}" dt="2025-05-12T08:24:26.722" v="7189" actId="208"/>
          <ac:cxnSpMkLst>
            <pc:docMk/>
            <pc:sldMk cId="1690499288" sldId="267"/>
            <ac:cxnSpMk id="19" creationId="{0EFFEEF2-4C3C-7C96-3B1C-614225DD9D36}"/>
          </ac:cxnSpMkLst>
        </pc:cxnChg>
      </pc:sldChg>
      <pc:sldChg chg="addSp delSp modSp new mod modClrScheme modAnim chgLayout">
        <pc:chgData name="Matyáš Brabec" userId="4a9e1339-a19c-43c5-9520-0130d1931faa" providerId="ADAL" clId="{0EC252C9-4C69-460A-861A-2F4EBEC58B02}" dt="2025-05-12T08:30:03.875" v="7278"/>
        <pc:sldMkLst>
          <pc:docMk/>
          <pc:sldMk cId="2851110966" sldId="268"/>
        </pc:sldMkLst>
        <pc:spChg chg="add mod">
          <ac:chgData name="Matyáš Brabec" userId="4a9e1339-a19c-43c5-9520-0130d1931faa" providerId="ADAL" clId="{0EC252C9-4C69-460A-861A-2F4EBEC58B02}" dt="2025-05-12T07:52:54.332" v="7014" actId="1076"/>
          <ac:spMkLst>
            <pc:docMk/>
            <pc:sldMk cId="2851110966" sldId="268"/>
            <ac:spMk id="4" creationId="{4CB44624-A704-A00D-8570-9AE4E67148CA}"/>
          </ac:spMkLst>
        </pc:spChg>
        <pc:spChg chg="add mod ord">
          <ac:chgData name="Matyáš Brabec" userId="4a9e1339-a19c-43c5-9520-0130d1931faa" providerId="ADAL" clId="{0EC252C9-4C69-460A-861A-2F4EBEC58B02}" dt="2025-05-12T07:57:08.109" v="7031" actId="404"/>
          <ac:spMkLst>
            <pc:docMk/>
            <pc:sldMk cId="2851110966" sldId="268"/>
            <ac:spMk id="5" creationId="{0993A0DF-A323-23F8-A07F-700E007057F4}"/>
          </ac:spMkLst>
        </pc:spChg>
        <pc:spChg chg="add del mod ord">
          <ac:chgData name="Matyáš Brabec" userId="4a9e1339-a19c-43c5-9520-0130d1931faa" providerId="ADAL" clId="{0EC252C9-4C69-460A-861A-2F4EBEC58B02}" dt="2025-05-12T07:48:55.982" v="6988" actId="22"/>
          <ac:spMkLst>
            <pc:docMk/>
            <pc:sldMk cId="2851110966" sldId="268"/>
            <ac:spMk id="6" creationId="{4014DFEE-3BB1-0041-2FD1-AD5325AE98BB}"/>
          </ac:spMkLst>
        </pc:spChg>
        <pc:spChg chg="add mod">
          <ac:chgData name="Matyáš Brabec" userId="4a9e1339-a19c-43c5-9520-0130d1931faa" providerId="ADAL" clId="{0EC252C9-4C69-460A-861A-2F4EBEC58B02}" dt="2025-05-12T07:52:57.242" v="7015" actId="1076"/>
          <ac:spMkLst>
            <pc:docMk/>
            <pc:sldMk cId="2851110966" sldId="268"/>
            <ac:spMk id="7" creationId="{2EF82E21-2724-BF2E-89CB-38110D24F25F}"/>
          </ac:spMkLst>
        </pc:spChg>
        <pc:spChg chg="add mod">
          <ac:chgData name="Matyáš Brabec" userId="4a9e1339-a19c-43c5-9520-0130d1931faa" providerId="ADAL" clId="{0EC252C9-4C69-460A-861A-2F4EBEC58B02}" dt="2025-05-12T07:54:52.983" v="7017" actId="1076"/>
          <ac:spMkLst>
            <pc:docMk/>
            <pc:sldMk cId="2851110966" sldId="268"/>
            <ac:spMk id="8" creationId="{42E53E82-6F5E-65F1-4B3E-5EAC4071A6FE}"/>
          </ac:spMkLst>
        </pc:spChg>
        <pc:spChg chg="add mod">
          <ac:chgData name="Matyáš Brabec" userId="4a9e1339-a19c-43c5-9520-0130d1931faa" providerId="ADAL" clId="{0EC252C9-4C69-460A-861A-2F4EBEC58B02}" dt="2025-05-12T07:52:39.485" v="7013" actId="207"/>
          <ac:spMkLst>
            <pc:docMk/>
            <pc:sldMk cId="2851110966" sldId="268"/>
            <ac:spMk id="9" creationId="{E6A36DE3-5B17-E9DE-891A-C954356EA68E}"/>
          </ac:spMkLst>
        </pc:spChg>
        <pc:spChg chg="add mod">
          <ac:chgData name="Matyáš Brabec" userId="4a9e1339-a19c-43c5-9520-0130d1931faa" providerId="ADAL" clId="{0EC252C9-4C69-460A-861A-2F4EBEC58B02}" dt="2025-05-12T08:25:28.137" v="7196" actId="2085"/>
          <ac:spMkLst>
            <pc:docMk/>
            <pc:sldMk cId="2851110966" sldId="268"/>
            <ac:spMk id="10" creationId="{F197B053-FAE1-DC75-3EBD-CACB7616B9FA}"/>
          </ac:spMkLst>
        </pc:spChg>
        <pc:spChg chg="add mod">
          <ac:chgData name="Matyáš Brabec" userId="4a9e1339-a19c-43c5-9520-0130d1931faa" providerId="ADAL" clId="{0EC252C9-4C69-460A-861A-2F4EBEC58B02}" dt="2025-05-12T08:29:26.423" v="7273" actId="1076"/>
          <ac:spMkLst>
            <pc:docMk/>
            <pc:sldMk cId="2851110966" sldId="268"/>
            <ac:spMk id="15" creationId="{4C27F103-3B39-847A-1CE3-2DAD38F9CD6F}"/>
          </ac:spMkLst>
        </pc:spChg>
        <pc:spChg chg="add mod">
          <ac:chgData name="Matyáš Brabec" userId="4a9e1339-a19c-43c5-9520-0130d1931faa" providerId="ADAL" clId="{0EC252C9-4C69-460A-861A-2F4EBEC58B02}" dt="2025-05-12T08:29:26.423" v="7273" actId="1076"/>
          <ac:spMkLst>
            <pc:docMk/>
            <pc:sldMk cId="2851110966" sldId="268"/>
            <ac:spMk id="16" creationId="{83220670-3BB2-DAE8-F3BB-0C6AD1A1CBA8}"/>
          </ac:spMkLst>
        </pc:spChg>
        <pc:picChg chg="add mod ord">
          <ac:chgData name="Matyáš Brabec" userId="4a9e1339-a19c-43c5-9520-0130d1931faa" providerId="ADAL" clId="{0EC252C9-4C69-460A-861A-2F4EBEC58B02}" dt="2025-05-12T07:49:00.254" v="6989" actId="1076"/>
          <ac:picMkLst>
            <pc:docMk/>
            <pc:sldMk cId="2851110966" sldId="268"/>
            <ac:picMk id="3" creationId="{2E31C813-F7E6-867C-C14E-84E456E7ECD5}"/>
          </ac:picMkLst>
        </pc:picChg>
        <pc:picChg chg="add mod modCrop">
          <ac:chgData name="Matyáš Brabec" userId="4a9e1339-a19c-43c5-9520-0130d1931faa" providerId="ADAL" clId="{0EC252C9-4C69-460A-861A-2F4EBEC58B02}" dt="2025-05-12T08:28:57.461" v="7271" actId="732"/>
          <ac:picMkLst>
            <pc:docMk/>
            <pc:sldMk cId="2851110966" sldId="268"/>
            <ac:picMk id="11" creationId="{A4A90234-DED6-AFD9-81BF-A69AEC23787C}"/>
          </ac:picMkLst>
        </pc:picChg>
        <pc:picChg chg="add mod modCrop">
          <ac:chgData name="Matyáš Brabec" userId="4a9e1339-a19c-43c5-9520-0130d1931faa" providerId="ADAL" clId="{0EC252C9-4C69-460A-861A-2F4EBEC58B02}" dt="2025-05-12T08:28:46.730" v="7270" actId="732"/>
          <ac:picMkLst>
            <pc:docMk/>
            <pc:sldMk cId="2851110966" sldId="268"/>
            <ac:picMk id="12" creationId="{D40AD3AE-9B6F-8004-CD0B-CD6B98454FBF}"/>
          </ac:picMkLst>
        </pc:picChg>
        <pc:cxnChg chg="add mod">
          <ac:chgData name="Matyáš Brabec" userId="4a9e1339-a19c-43c5-9520-0130d1931faa" providerId="ADAL" clId="{0EC252C9-4C69-460A-861A-2F4EBEC58B02}" dt="2025-05-12T08:29:30.216" v="7274" actId="14100"/>
          <ac:cxnSpMkLst>
            <pc:docMk/>
            <pc:sldMk cId="2851110966" sldId="268"/>
            <ac:cxnSpMk id="13" creationId="{EE581B8A-D060-F205-60C6-B9657B3839B8}"/>
          </ac:cxnSpMkLst>
        </pc:cxnChg>
        <pc:cxnChg chg="add mod">
          <ac:chgData name="Matyáš Brabec" userId="4a9e1339-a19c-43c5-9520-0130d1931faa" providerId="ADAL" clId="{0EC252C9-4C69-460A-861A-2F4EBEC58B02}" dt="2025-05-12T08:29:34.962" v="7275" actId="14100"/>
          <ac:cxnSpMkLst>
            <pc:docMk/>
            <pc:sldMk cId="2851110966" sldId="268"/>
            <ac:cxnSpMk id="14" creationId="{97EF120E-6E28-F65F-1D4A-0D68AE5E927D}"/>
          </ac:cxnSpMkLst>
        </pc:cxnChg>
      </pc:sldChg>
      <pc:sldChg chg="addSp delSp modSp new mod ord modClrScheme chgLayout">
        <pc:chgData name="Matyáš Brabec" userId="4a9e1339-a19c-43c5-9520-0130d1931faa" providerId="ADAL" clId="{0EC252C9-4C69-460A-861A-2F4EBEC58B02}" dt="2025-05-11T09:26:34.193" v="6512"/>
        <pc:sldMkLst>
          <pc:docMk/>
          <pc:sldMk cId="3462246582" sldId="269"/>
        </pc:sldMkLst>
        <pc:spChg chg="mod ord">
          <ac:chgData name="Matyáš Brabec" userId="4a9e1339-a19c-43c5-9520-0130d1931faa" providerId="ADAL" clId="{0EC252C9-4C69-460A-861A-2F4EBEC58B02}" dt="2025-05-10T14:53:29.501" v="5840" actId="700"/>
          <ac:spMkLst>
            <pc:docMk/>
            <pc:sldMk cId="3462246582" sldId="269"/>
            <ac:spMk id="2" creationId="{14E5AAA4-AB6F-B09F-CA45-E4C3E5B467C8}"/>
          </ac:spMkLst>
        </pc:spChg>
        <pc:spChg chg="add mod">
          <ac:chgData name="Matyáš Brabec" userId="4a9e1339-a19c-43c5-9520-0130d1931faa" providerId="ADAL" clId="{0EC252C9-4C69-460A-861A-2F4EBEC58B02}" dt="2025-05-10T15:03:51.869" v="5949" actId="1076"/>
          <ac:spMkLst>
            <pc:docMk/>
            <pc:sldMk cId="3462246582" sldId="269"/>
            <ac:spMk id="10" creationId="{392979A0-E05A-E3A8-3B37-49092677EFA5}"/>
          </ac:spMkLst>
        </pc:spChg>
        <pc:spChg chg="add mod">
          <ac:chgData name="Matyáš Brabec" userId="4a9e1339-a19c-43c5-9520-0130d1931faa" providerId="ADAL" clId="{0EC252C9-4C69-460A-861A-2F4EBEC58B02}" dt="2025-05-10T15:04:05.246" v="5954" actId="1076"/>
          <ac:spMkLst>
            <pc:docMk/>
            <pc:sldMk cId="3462246582" sldId="269"/>
            <ac:spMk id="11" creationId="{C65F8F1A-F463-AEEC-CACB-26E3538FF233}"/>
          </ac:spMkLst>
        </pc:spChg>
        <pc:spChg chg="add mod">
          <ac:chgData name="Matyáš Brabec" userId="4a9e1339-a19c-43c5-9520-0130d1931faa" providerId="ADAL" clId="{0EC252C9-4C69-460A-861A-2F4EBEC58B02}" dt="2025-05-10T15:04:01.851" v="5953" actId="1076"/>
          <ac:spMkLst>
            <pc:docMk/>
            <pc:sldMk cId="3462246582" sldId="269"/>
            <ac:spMk id="12" creationId="{84056811-EAED-1E95-0344-4CA09A93FE9D}"/>
          </ac:spMkLst>
        </pc:spChg>
        <pc:spChg chg="add mod">
          <ac:chgData name="Matyáš Brabec" userId="4a9e1339-a19c-43c5-9520-0130d1931faa" providerId="ADAL" clId="{0EC252C9-4C69-460A-861A-2F4EBEC58B02}" dt="2025-05-10T15:13:31.353" v="5989" actId="1076"/>
          <ac:spMkLst>
            <pc:docMk/>
            <pc:sldMk cId="3462246582" sldId="269"/>
            <ac:spMk id="17" creationId="{1ED360D2-9249-F82D-B1F4-086EA35E37BF}"/>
          </ac:spMkLst>
        </pc:spChg>
        <pc:spChg chg="add mod">
          <ac:chgData name="Matyáš Brabec" userId="4a9e1339-a19c-43c5-9520-0130d1931faa" providerId="ADAL" clId="{0EC252C9-4C69-460A-861A-2F4EBEC58B02}" dt="2025-05-10T15:13:25.990" v="5988" actId="1076"/>
          <ac:spMkLst>
            <pc:docMk/>
            <pc:sldMk cId="3462246582" sldId="269"/>
            <ac:spMk id="18" creationId="{DB50505A-56CF-80D6-FF79-BF643DCAA6B9}"/>
          </ac:spMkLst>
        </pc:spChg>
        <pc:picChg chg="add mod modCrop">
          <ac:chgData name="Matyáš Brabec" userId="4a9e1339-a19c-43c5-9520-0130d1931faa" providerId="ADAL" clId="{0EC252C9-4C69-460A-861A-2F4EBEC58B02}" dt="2025-05-10T15:03:13.606" v="5941" actId="1076"/>
          <ac:picMkLst>
            <pc:docMk/>
            <pc:sldMk cId="3462246582" sldId="269"/>
            <ac:picMk id="9" creationId="{63B7FAA6-81CA-2784-20DE-079E49BBA1CB}"/>
          </ac:picMkLst>
        </pc:picChg>
        <pc:picChg chg="add mod modCrop">
          <ac:chgData name="Matyáš Brabec" userId="4a9e1339-a19c-43c5-9520-0130d1931faa" providerId="ADAL" clId="{0EC252C9-4C69-460A-861A-2F4EBEC58B02}" dt="2025-05-10T15:08:53.493" v="5959" actId="14100"/>
          <ac:picMkLst>
            <pc:docMk/>
            <pc:sldMk cId="3462246582" sldId="269"/>
            <ac:picMk id="14" creationId="{59AD0F0C-70B4-4368-27D0-D989F078536D}"/>
          </ac:picMkLst>
        </pc:picChg>
        <pc:picChg chg="add mod modCrop">
          <ac:chgData name="Matyáš Brabec" userId="4a9e1339-a19c-43c5-9520-0130d1931faa" providerId="ADAL" clId="{0EC252C9-4C69-460A-861A-2F4EBEC58B02}" dt="2025-05-10T15:11:45.514" v="5967" actId="14100"/>
          <ac:picMkLst>
            <pc:docMk/>
            <pc:sldMk cId="3462246582" sldId="269"/>
            <ac:picMk id="16" creationId="{7094C856-119B-C9AE-90F9-143079937852}"/>
          </ac:picMkLst>
        </pc:picChg>
      </pc:sldChg>
      <pc:sldChg chg="modSp new del mod">
        <pc:chgData name="Matyáš Brabec" userId="4a9e1339-a19c-43c5-9520-0130d1931faa" providerId="ADAL" clId="{0EC252C9-4C69-460A-861A-2F4EBEC58B02}" dt="2025-05-09T09:20:39.720" v="5705" actId="47"/>
        <pc:sldMkLst>
          <pc:docMk/>
          <pc:sldMk cId="4079345223" sldId="269"/>
        </pc:sldMkLst>
      </pc:sldChg>
      <pc:sldChg chg="addSp delSp modSp new mod modAnim chgLayout">
        <pc:chgData name="Matyáš Brabec" userId="4a9e1339-a19c-43c5-9520-0130d1931faa" providerId="ADAL" clId="{0EC252C9-4C69-460A-861A-2F4EBEC58B02}" dt="2025-05-12T08:07:40.862" v="7103" actId="20577"/>
        <pc:sldMkLst>
          <pc:docMk/>
          <pc:sldMk cId="3902313573" sldId="270"/>
        </pc:sldMkLst>
        <pc:spChg chg="mod ord">
          <ac:chgData name="Matyáš Brabec" userId="4a9e1339-a19c-43c5-9520-0130d1931faa" providerId="ADAL" clId="{0EC252C9-4C69-460A-861A-2F4EBEC58B02}" dt="2025-05-11T09:10:59.884" v="6329" actId="20577"/>
          <ac:spMkLst>
            <pc:docMk/>
            <pc:sldMk cId="3902313573" sldId="270"/>
            <ac:spMk id="2" creationId="{5C95FEF7-0E03-4ABF-6CCE-EA78E2FCF086}"/>
          </ac:spMkLst>
        </pc:spChg>
        <pc:spChg chg="add mod ord">
          <ac:chgData name="Matyáš Brabec" userId="4a9e1339-a19c-43c5-9520-0130d1931faa" providerId="ADAL" clId="{0EC252C9-4C69-460A-861A-2F4EBEC58B02}" dt="2025-05-12T08:07:40.862" v="7103" actId="20577"/>
          <ac:spMkLst>
            <pc:docMk/>
            <pc:sldMk cId="3902313573" sldId="270"/>
            <ac:spMk id="5" creationId="{1040BB27-4572-14D8-04F2-296F5FADDB0B}"/>
          </ac:spMkLst>
        </pc:spChg>
        <pc:spChg chg="add mod">
          <ac:chgData name="Matyáš Brabec" userId="4a9e1339-a19c-43c5-9520-0130d1931faa" providerId="ADAL" clId="{0EC252C9-4C69-460A-861A-2F4EBEC58B02}" dt="2025-05-11T09:09:28.077" v="6324" actId="207"/>
          <ac:spMkLst>
            <pc:docMk/>
            <pc:sldMk cId="3902313573" sldId="270"/>
            <ac:spMk id="6" creationId="{90E33B21-C761-71A0-64DC-2C080AC00BE3}"/>
          </ac:spMkLst>
        </pc:spChg>
        <pc:spChg chg="add mod">
          <ac:chgData name="Matyáš Brabec" userId="4a9e1339-a19c-43c5-9520-0130d1931faa" providerId="ADAL" clId="{0EC252C9-4C69-460A-861A-2F4EBEC58B02}" dt="2025-05-11T09:06:15.556" v="6297" actId="20577"/>
          <ac:spMkLst>
            <pc:docMk/>
            <pc:sldMk cId="3902313573" sldId="270"/>
            <ac:spMk id="8" creationId="{626A643D-CC4A-3FBF-949E-D1A9F34A3A57}"/>
          </ac:spMkLst>
        </pc:spChg>
        <pc:spChg chg="add mod">
          <ac:chgData name="Matyáš Brabec" userId="4a9e1339-a19c-43c5-9520-0130d1931faa" providerId="ADAL" clId="{0EC252C9-4C69-460A-861A-2F4EBEC58B02}" dt="2025-05-11T09:27:44.552" v="6537" actId="20577"/>
          <ac:spMkLst>
            <pc:docMk/>
            <pc:sldMk cId="3902313573" sldId="270"/>
            <ac:spMk id="9" creationId="{AC1C7360-E1DF-A42A-30B2-8ADBB340C112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0" creationId="{F8DC7E18-7827-C698-FB71-E37DC9697458}"/>
          </ac:spMkLst>
        </pc:spChg>
        <pc:spChg chg="add mod">
          <ac:chgData name="Matyáš Brabec" userId="4a9e1339-a19c-43c5-9520-0130d1931faa" providerId="ADAL" clId="{0EC252C9-4C69-460A-861A-2F4EBEC58B02}" dt="2025-05-11T09:09:19.631" v="6322" actId="207"/>
          <ac:spMkLst>
            <pc:docMk/>
            <pc:sldMk cId="3902313573" sldId="270"/>
            <ac:spMk id="11" creationId="{68712C7E-D6BB-9CB4-FD14-03C6CA509529}"/>
          </ac:spMkLst>
        </pc:spChg>
        <pc:spChg chg="add mod">
          <ac:chgData name="Matyáš Brabec" userId="4a9e1339-a19c-43c5-9520-0130d1931faa" providerId="ADAL" clId="{0EC252C9-4C69-460A-861A-2F4EBEC58B02}" dt="2025-05-11T09:09:30.996" v="6325" actId="207"/>
          <ac:spMkLst>
            <pc:docMk/>
            <pc:sldMk cId="3902313573" sldId="270"/>
            <ac:spMk id="12" creationId="{B92F25A5-5A19-2FF9-4DF9-97DBBE1587A8}"/>
          </ac:spMkLst>
        </pc:spChg>
        <pc:spChg chg="add mod">
          <ac:chgData name="Matyáš Brabec" userId="4a9e1339-a19c-43c5-9520-0130d1931faa" providerId="ADAL" clId="{0EC252C9-4C69-460A-861A-2F4EBEC58B02}" dt="2025-05-11T09:10:03.297" v="6327" actId="207"/>
          <ac:spMkLst>
            <pc:docMk/>
            <pc:sldMk cId="3902313573" sldId="270"/>
            <ac:spMk id="13" creationId="{70C557DB-23EC-A4F7-6F77-9E80A570FB53}"/>
          </ac:spMkLst>
        </pc:spChg>
        <pc:spChg chg="add mod">
          <ac:chgData name="Matyáš Brabec" userId="4a9e1339-a19c-43c5-9520-0130d1931faa" providerId="ADAL" clId="{0EC252C9-4C69-460A-861A-2F4EBEC58B02}" dt="2025-05-11T09:27:35.551" v="6533" actId="20577"/>
          <ac:spMkLst>
            <pc:docMk/>
            <pc:sldMk cId="3902313573" sldId="270"/>
            <ac:spMk id="14" creationId="{78A0336B-C2C6-0AFD-71D2-205A4F28A118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5" creationId="{5BAA3F7B-81A1-0FEC-FE1A-601D9BDABEE9}"/>
          </ac:spMkLst>
        </pc:spChg>
        <pc:spChg chg="add mod">
          <ac:chgData name="Matyáš Brabec" userId="4a9e1339-a19c-43c5-9520-0130d1931faa" providerId="ADAL" clId="{0EC252C9-4C69-460A-861A-2F4EBEC58B02}" dt="2025-05-11T09:09:50.979" v="6326" actId="207"/>
          <ac:spMkLst>
            <pc:docMk/>
            <pc:sldMk cId="3902313573" sldId="270"/>
            <ac:spMk id="16" creationId="{3F4C52CA-C8E6-C742-D3A0-5482EF500F6A}"/>
          </ac:spMkLst>
        </pc:spChg>
        <pc:spChg chg="add mod">
          <ac:chgData name="Matyáš Brabec" userId="4a9e1339-a19c-43c5-9520-0130d1931faa" providerId="ADAL" clId="{0EC252C9-4C69-460A-861A-2F4EBEC58B02}" dt="2025-05-11T08:58:40.887" v="6206" actId="1076"/>
          <ac:spMkLst>
            <pc:docMk/>
            <pc:sldMk cId="3902313573" sldId="270"/>
            <ac:spMk id="17" creationId="{BBC6197F-D153-F2E3-3701-B6072426A60D}"/>
          </ac:spMkLst>
        </pc:spChg>
        <pc:spChg chg="add mod">
          <ac:chgData name="Matyáš Brabec" userId="4a9e1339-a19c-43c5-9520-0130d1931faa" providerId="ADAL" clId="{0EC252C9-4C69-460A-861A-2F4EBEC58B02}" dt="2025-05-11T09:28:10.375" v="6542" actId="14100"/>
          <ac:spMkLst>
            <pc:docMk/>
            <pc:sldMk cId="3902313573" sldId="270"/>
            <ac:spMk id="18" creationId="{71814274-97DB-5DC4-0154-DFC34B2EE17B}"/>
          </ac:spMkLst>
        </pc:spChg>
        <pc:picChg chg="add del">
          <ac:chgData name="Matyáš Brabec" userId="4a9e1339-a19c-43c5-9520-0130d1931faa" providerId="ADAL" clId="{0EC252C9-4C69-460A-861A-2F4EBEC58B02}" dt="2025-05-12T08:07:20.732" v="7090" actId="22"/>
          <ac:picMkLst>
            <pc:docMk/>
            <pc:sldMk cId="3902313573" sldId="270"/>
            <ac:picMk id="4" creationId="{25270079-8BA8-4F0D-EBB6-96FA3A1AD901}"/>
          </ac:picMkLst>
        </pc:picChg>
      </pc:sldChg>
      <pc:sldChg chg="addSp delSp modSp new mod modTransition modAnim">
        <pc:chgData name="Matyáš Brabec" userId="4a9e1339-a19c-43c5-9520-0130d1931faa" providerId="ADAL" clId="{0EC252C9-4C69-460A-861A-2F4EBEC58B02}" dt="2025-05-13T10:34:18.543" v="8500" actId="20577"/>
        <pc:sldMkLst>
          <pc:docMk/>
          <pc:sldMk cId="53320815" sldId="271"/>
        </pc:sldMkLst>
        <pc:spChg chg="mod">
          <ac:chgData name="Matyáš Brabec" userId="4a9e1339-a19c-43c5-9520-0130d1931faa" providerId="ADAL" clId="{0EC252C9-4C69-460A-861A-2F4EBEC58B02}" dt="2025-05-11T09:11:05.398" v="6330"/>
          <ac:spMkLst>
            <pc:docMk/>
            <pc:sldMk cId="53320815" sldId="271"/>
            <ac:spMk id="2" creationId="{0B61063D-A9FA-1760-3E12-0F94CE49470B}"/>
          </ac:spMkLst>
        </pc:spChg>
        <pc:spChg chg="mod">
          <ac:chgData name="Matyáš Brabec" userId="4a9e1339-a19c-43c5-9520-0130d1931faa" providerId="ADAL" clId="{0EC252C9-4C69-460A-861A-2F4EBEC58B02}" dt="2025-05-11T09:15:47.381" v="6412" actId="14100"/>
          <ac:spMkLst>
            <pc:docMk/>
            <pc:sldMk cId="53320815" sldId="271"/>
            <ac:spMk id="3" creationId="{B1B95DAB-7F25-CA8C-D232-AC9AFF4969BF}"/>
          </ac:spMkLst>
        </pc:spChg>
        <pc:spChg chg="add mod">
          <ac:chgData name="Matyáš Brabec" userId="4a9e1339-a19c-43c5-9520-0130d1931faa" providerId="ADAL" clId="{0EC252C9-4C69-460A-861A-2F4EBEC58B02}" dt="2025-05-11T09:15:10.557" v="6405" actId="207"/>
          <ac:spMkLst>
            <pc:docMk/>
            <pc:sldMk cId="53320815" sldId="271"/>
            <ac:spMk id="4" creationId="{BAA8BE9A-61F7-9F14-7998-DDEE2EA3B75E}"/>
          </ac:spMkLst>
        </pc:spChg>
        <pc:spChg chg="add mod">
          <ac:chgData name="Matyáš Brabec" userId="4a9e1339-a19c-43c5-9520-0130d1931faa" providerId="ADAL" clId="{0EC252C9-4C69-460A-861A-2F4EBEC58B02}" dt="2025-05-11T09:15:39.327" v="6411" actId="1076"/>
          <ac:spMkLst>
            <pc:docMk/>
            <pc:sldMk cId="53320815" sldId="271"/>
            <ac:spMk id="5" creationId="{6D1C4AC8-46F4-64FC-0D46-1068D85EB743}"/>
          </ac:spMkLst>
        </pc:spChg>
        <pc:spChg chg="add mod">
          <ac:chgData name="Matyáš Brabec" userId="4a9e1339-a19c-43c5-9520-0130d1931faa" providerId="ADAL" clId="{0EC252C9-4C69-460A-861A-2F4EBEC58B02}" dt="2025-05-11T09:15:07.306" v="6404" actId="207"/>
          <ac:spMkLst>
            <pc:docMk/>
            <pc:sldMk cId="53320815" sldId="271"/>
            <ac:spMk id="6" creationId="{72B95478-37B7-E3DE-34FE-7E1CF80735B6}"/>
          </ac:spMkLst>
        </pc:spChg>
        <pc:spChg chg="add mod">
          <ac:chgData name="Matyáš Brabec" userId="4a9e1339-a19c-43c5-9520-0130d1931faa" providerId="ADAL" clId="{0EC252C9-4C69-460A-861A-2F4EBEC58B02}" dt="2025-05-13T10:24:20.259" v="8343" actId="1076"/>
          <ac:spMkLst>
            <pc:docMk/>
            <pc:sldMk cId="53320815" sldId="271"/>
            <ac:spMk id="7" creationId="{EFA8B361-5661-6C9E-54AB-EE79748AED4D}"/>
          </ac:spMkLst>
        </pc:spChg>
        <pc:spChg chg="add mod">
          <ac:chgData name="Matyáš Brabec" userId="4a9e1339-a19c-43c5-9520-0130d1931faa" providerId="ADAL" clId="{0EC252C9-4C69-460A-861A-2F4EBEC58B02}" dt="2025-05-11T09:20:48.169" v="6448" actId="1076"/>
          <ac:spMkLst>
            <pc:docMk/>
            <pc:sldMk cId="53320815" sldId="271"/>
            <ac:spMk id="8" creationId="{CBE214B7-8E69-8909-B1DB-DD7E353994BD}"/>
          </ac:spMkLst>
        </pc:spChg>
        <pc:spChg chg="add del mod">
          <ac:chgData name="Matyáš Brabec" userId="4a9e1339-a19c-43c5-9520-0130d1931faa" providerId="ADAL" clId="{0EC252C9-4C69-460A-861A-2F4EBEC58B02}" dt="2025-05-13T10:24:04.691" v="8339"/>
          <ac:spMkLst>
            <pc:docMk/>
            <pc:sldMk cId="53320815" sldId="271"/>
            <ac:spMk id="9" creationId="{ED6A2D1B-04AB-9616-95E6-18D095E36389}"/>
          </ac:spMkLst>
        </pc:spChg>
        <pc:spChg chg="add mod">
          <ac:chgData name="Matyáš Brabec" userId="4a9e1339-a19c-43c5-9520-0130d1931faa" providerId="ADAL" clId="{0EC252C9-4C69-460A-861A-2F4EBEC58B02}" dt="2025-05-11T09:22:07.249" v="6462" actId="1076"/>
          <ac:spMkLst>
            <pc:docMk/>
            <pc:sldMk cId="53320815" sldId="271"/>
            <ac:spMk id="10" creationId="{85FF94BB-6F37-EBDE-9F11-B69CF1A89361}"/>
          </ac:spMkLst>
        </pc:spChg>
        <pc:spChg chg="add mod">
          <ac:chgData name="Matyáš Brabec" userId="4a9e1339-a19c-43c5-9520-0130d1931faa" providerId="ADAL" clId="{0EC252C9-4C69-460A-861A-2F4EBEC58B02}" dt="2025-05-11T09:22:26.142" v="6465" actId="1076"/>
          <ac:spMkLst>
            <pc:docMk/>
            <pc:sldMk cId="53320815" sldId="271"/>
            <ac:spMk id="11" creationId="{7BF34C4D-097B-07AF-B3A3-41919E088DBC}"/>
          </ac:spMkLst>
        </pc:spChg>
        <pc:spChg chg="add mod">
          <ac:chgData name="Matyáš Brabec" userId="4a9e1339-a19c-43c5-9520-0130d1931faa" providerId="ADAL" clId="{0EC252C9-4C69-460A-861A-2F4EBEC58B02}" dt="2025-05-12T11:27:28.656" v="7361" actId="1076"/>
          <ac:spMkLst>
            <pc:docMk/>
            <pc:sldMk cId="53320815" sldId="271"/>
            <ac:spMk id="12" creationId="{57093487-F409-24DC-7067-8C8CAC91A015}"/>
          </ac:spMkLst>
        </pc:spChg>
        <pc:spChg chg="add mod">
          <ac:chgData name="Matyáš Brabec" userId="4a9e1339-a19c-43c5-9520-0130d1931faa" providerId="ADAL" clId="{0EC252C9-4C69-460A-861A-2F4EBEC58B02}" dt="2025-05-12T11:30:43.956" v="7389" actId="1076"/>
          <ac:spMkLst>
            <pc:docMk/>
            <pc:sldMk cId="53320815" sldId="271"/>
            <ac:spMk id="13" creationId="{0CF4950E-F05C-413F-8DFC-66A9BE5E873D}"/>
          </ac:spMkLst>
        </pc:spChg>
        <pc:spChg chg="add mod">
          <ac:chgData name="Matyáš Brabec" userId="4a9e1339-a19c-43c5-9520-0130d1931faa" providerId="ADAL" clId="{0EC252C9-4C69-460A-861A-2F4EBEC58B02}" dt="2025-05-11T09:36:04.104" v="6551" actId="1076"/>
          <ac:spMkLst>
            <pc:docMk/>
            <pc:sldMk cId="53320815" sldId="271"/>
            <ac:spMk id="14" creationId="{884348BF-B541-CBA8-2F7B-67145F766DCC}"/>
          </ac:spMkLst>
        </pc:spChg>
        <pc:spChg chg="add mod">
          <ac:chgData name="Matyáš Brabec" userId="4a9e1339-a19c-43c5-9520-0130d1931faa" providerId="ADAL" clId="{0EC252C9-4C69-460A-861A-2F4EBEC58B02}" dt="2025-05-11T09:36:24.996" v="6554" actId="1076"/>
          <ac:spMkLst>
            <pc:docMk/>
            <pc:sldMk cId="53320815" sldId="271"/>
            <ac:spMk id="15" creationId="{444BB74E-1C81-397D-521A-5F817860D8FE}"/>
          </ac:spMkLst>
        </pc:spChg>
        <pc:spChg chg="add mod">
          <ac:chgData name="Matyáš Brabec" userId="4a9e1339-a19c-43c5-9520-0130d1931faa" providerId="ADAL" clId="{0EC252C9-4C69-460A-861A-2F4EBEC58B02}" dt="2025-05-11T09:37:26.972" v="6563" actId="1076"/>
          <ac:spMkLst>
            <pc:docMk/>
            <pc:sldMk cId="53320815" sldId="271"/>
            <ac:spMk id="16" creationId="{98B46CA8-170E-1017-736D-388D28DCCA11}"/>
          </ac:spMkLst>
        </pc:spChg>
        <pc:spChg chg="add mod">
          <ac:chgData name="Matyáš Brabec" userId="4a9e1339-a19c-43c5-9520-0130d1931faa" providerId="ADAL" clId="{0EC252C9-4C69-460A-861A-2F4EBEC58B02}" dt="2025-05-12T11:27:28.263" v="7360" actId="1076"/>
          <ac:spMkLst>
            <pc:docMk/>
            <pc:sldMk cId="53320815" sldId="271"/>
            <ac:spMk id="17" creationId="{0A225E48-B1D3-9041-2F84-2A4538267D25}"/>
          </ac:spMkLst>
        </pc:spChg>
        <pc:spChg chg="add del">
          <ac:chgData name="Matyáš Brabec" userId="4a9e1339-a19c-43c5-9520-0130d1931faa" providerId="ADAL" clId="{0EC252C9-4C69-460A-861A-2F4EBEC58B02}" dt="2025-05-13T10:24:15.024" v="8341" actId="22"/>
          <ac:spMkLst>
            <pc:docMk/>
            <pc:sldMk cId="53320815" sldId="271"/>
            <ac:spMk id="19" creationId="{66741C89-A35A-07E6-CA77-5DC79E63D526}"/>
          </ac:spMkLst>
        </pc:spChg>
        <pc:spChg chg="add mod">
          <ac:chgData name="Matyáš Brabec" userId="4a9e1339-a19c-43c5-9520-0130d1931faa" providerId="ADAL" clId="{0EC252C9-4C69-460A-861A-2F4EBEC58B02}" dt="2025-05-13T10:27:58.149" v="8415" actId="1076"/>
          <ac:spMkLst>
            <pc:docMk/>
            <pc:sldMk cId="53320815" sldId="271"/>
            <ac:spMk id="20" creationId="{ADB27C02-875A-BC7A-1219-0645B5402AE7}"/>
          </ac:spMkLst>
        </pc:spChg>
        <pc:spChg chg="add mod">
          <ac:chgData name="Matyáš Brabec" userId="4a9e1339-a19c-43c5-9520-0130d1931faa" providerId="ADAL" clId="{0EC252C9-4C69-460A-861A-2F4EBEC58B02}" dt="2025-05-13T10:27:52.774" v="8414" actId="1076"/>
          <ac:spMkLst>
            <pc:docMk/>
            <pc:sldMk cId="53320815" sldId="271"/>
            <ac:spMk id="21" creationId="{4A106DA5-5780-0070-5CE1-69C51BC39632}"/>
          </ac:spMkLst>
        </pc:spChg>
        <pc:spChg chg="add mod">
          <ac:chgData name="Matyáš Brabec" userId="4a9e1339-a19c-43c5-9520-0130d1931faa" providerId="ADAL" clId="{0EC252C9-4C69-460A-861A-2F4EBEC58B02}" dt="2025-05-13T10:28:00.898" v="8416" actId="1076"/>
          <ac:spMkLst>
            <pc:docMk/>
            <pc:sldMk cId="53320815" sldId="271"/>
            <ac:spMk id="27" creationId="{3C6DC4DC-28D7-1BBF-4BC8-98A537F1DA5F}"/>
          </ac:spMkLst>
        </pc:spChg>
        <pc:spChg chg="add del mod">
          <ac:chgData name="Matyáš Brabec" userId="4a9e1339-a19c-43c5-9520-0130d1931faa" providerId="ADAL" clId="{0EC252C9-4C69-460A-861A-2F4EBEC58B02}" dt="2025-05-13T10:26:11.071" v="8370"/>
          <ac:spMkLst>
            <pc:docMk/>
            <pc:sldMk cId="53320815" sldId="271"/>
            <ac:spMk id="28" creationId="{0DEAFCDD-1AAA-D658-A166-E552C0AACBEC}"/>
          </ac:spMkLst>
        </pc:spChg>
        <pc:spChg chg="add mod">
          <ac:chgData name="Matyáš Brabec" userId="4a9e1339-a19c-43c5-9520-0130d1931faa" providerId="ADAL" clId="{0EC252C9-4C69-460A-861A-2F4EBEC58B02}" dt="2025-05-13T10:34:18.543" v="8500" actId="20577"/>
          <ac:spMkLst>
            <pc:docMk/>
            <pc:sldMk cId="53320815" sldId="271"/>
            <ac:spMk id="29" creationId="{30106BF7-3EBD-F592-04EF-2C129D61D2A9}"/>
          </ac:spMkLst>
        </pc:spChg>
        <pc:spChg chg="add mod">
          <ac:chgData name="Matyáš Brabec" userId="4a9e1339-a19c-43c5-9520-0130d1931faa" providerId="ADAL" clId="{0EC252C9-4C69-460A-861A-2F4EBEC58B02}" dt="2025-05-13T10:29:54.388" v="8435" actId="207"/>
          <ac:spMkLst>
            <pc:docMk/>
            <pc:sldMk cId="53320815" sldId="271"/>
            <ac:spMk id="30" creationId="{A86B5F7E-7A88-15DB-0E32-D5F78DC081F1}"/>
          </ac:spMkLst>
        </pc:spChg>
        <pc:spChg chg="add mod">
          <ac:chgData name="Matyáš Brabec" userId="4a9e1339-a19c-43c5-9520-0130d1931faa" providerId="ADAL" clId="{0EC252C9-4C69-460A-861A-2F4EBEC58B02}" dt="2025-05-13T10:32:00.417" v="8451" actId="1076"/>
          <ac:spMkLst>
            <pc:docMk/>
            <pc:sldMk cId="53320815" sldId="271"/>
            <ac:spMk id="31" creationId="{A9DDD77C-9D30-BEF0-A84F-B6F1E3B9163B}"/>
          </ac:spMkLst>
        </pc:spChg>
        <pc:spChg chg="add mod">
          <ac:chgData name="Matyáš Brabec" userId="4a9e1339-a19c-43c5-9520-0130d1931faa" providerId="ADAL" clId="{0EC252C9-4C69-460A-861A-2F4EBEC58B02}" dt="2025-05-13T10:32:53.030" v="8489" actId="20577"/>
          <ac:spMkLst>
            <pc:docMk/>
            <pc:sldMk cId="53320815" sldId="271"/>
            <ac:spMk id="32" creationId="{AE7A0717-DCF2-977B-9FD3-194D146B2C16}"/>
          </ac:spMkLst>
        </pc:spChg>
        <pc:cxnChg chg="add mod">
          <ac:chgData name="Matyáš Brabec" userId="4a9e1339-a19c-43c5-9520-0130d1931faa" providerId="ADAL" clId="{0EC252C9-4C69-460A-861A-2F4EBEC58B02}" dt="2025-05-13T10:25:19.193" v="8356" actId="13822"/>
          <ac:cxnSpMkLst>
            <pc:docMk/>
            <pc:sldMk cId="53320815" sldId="271"/>
            <ac:cxnSpMk id="23" creationId="{0EA44A5F-BAB7-761B-7AE6-35BC4C968348}"/>
          </ac:cxnSpMkLst>
        </pc:cxnChg>
        <pc:cxnChg chg="add mod">
          <ac:chgData name="Matyáš Brabec" userId="4a9e1339-a19c-43c5-9520-0130d1931faa" providerId="ADAL" clId="{0EC252C9-4C69-460A-861A-2F4EBEC58B02}" dt="2025-05-13T10:25:32.613" v="8360" actId="1076"/>
          <ac:cxnSpMkLst>
            <pc:docMk/>
            <pc:sldMk cId="53320815" sldId="271"/>
            <ac:cxnSpMk id="24" creationId="{9D0A6AA8-E04C-ECEF-E138-3137176EF271}"/>
          </ac:cxnSpMkLst>
        </pc:cxnChg>
      </pc:sldChg>
      <pc:sldChg chg="modSp new mod">
        <pc:chgData name="Matyáš Brabec" userId="4a9e1339-a19c-43c5-9520-0130d1931faa" providerId="ADAL" clId="{0EC252C9-4C69-460A-861A-2F4EBEC58B02}" dt="2025-05-13T08:51:52.517" v="8197" actId="20577"/>
        <pc:sldMkLst>
          <pc:docMk/>
          <pc:sldMk cId="634576033" sldId="272"/>
        </pc:sldMkLst>
        <pc:spChg chg="mod">
          <ac:chgData name="Matyáš Brabec" userId="4a9e1339-a19c-43c5-9520-0130d1931faa" providerId="ADAL" clId="{0EC252C9-4C69-460A-861A-2F4EBEC58B02}" dt="2025-05-13T08:51:52.517" v="8197" actId="20577"/>
          <ac:spMkLst>
            <pc:docMk/>
            <pc:sldMk cId="634576033" sldId="272"/>
            <ac:spMk id="2" creationId="{C1D7FEB7-E62B-3C83-6D84-7127914E1897}"/>
          </ac:spMkLst>
        </pc:spChg>
      </pc:sldChg>
      <pc:sldChg chg="addSp delSp modSp add mod delAnim modAnim">
        <pc:chgData name="Matyáš Brabec" userId="4a9e1339-a19c-43c5-9520-0130d1931faa" providerId="ADAL" clId="{0EC252C9-4C69-460A-861A-2F4EBEC58B02}" dt="2025-05-13T11:28:37.360" v="8503" actId="1076"/>
        <pc:sldMkLst>
          <pc:docMk/>
          <pc:sldMk cId="684768835" sldId="273"/>
        </pc:sldMkLst>
        <pc:spChg chg="mod">
          <ac:chgData name="Matyáš Brabec" userId="4a9e1339-a19c-43c5-9520-0130d1931faa" providerId="ADAL" clId="{0EC252C9-4C69-460A-861A-2F4EBEC58B02}" dt="2025-05-12T13:11:20.479" v="7422" actId="1076"/>
          <ac:spMkLst>
            <pc:docMk/>
            <pc:sldMk cId="684768835" sldId="273"/>
            <ac:spMk id="3" creationId="{0F43BD06-75B8-05CF-F40E-0F107ADF97EC}"/>
          </ac:spMkLst>
        </pc:spChg>
        <pc:spChg chg="mod">
          <ac:chgData name="Matyáš Brabec" userId="4a9e1339-a19c-43c5-9520-0130d1931faa" providerId="ADAL" clId="{0EC252C9-4C69-460A-861A-2F4EBEC58B02}" dt="2025-05-13T11:28:30.197" v="8502" actId="1076"/>
          <ac:spMkLst>
            <pc:docMk/>
            <pc:sldMk cId="684768835" sldId="273"/>
            <ac:spMk id="4" creationId="{1BEFA576-E5EB-6989-1184-33D234356936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5" creationId="{124CDA41-567C-93E2-CB21-413BFF15B94A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6" creationId="{D98BC93F-C117-4796-99E1-8D23CD3253F0}"/>
          </ac:spMkLst>
        </pc:spChg>
        <pc:spChg chg="add mod">
          <ac:chgData name="Matyáš Brabec" userId="4a9e1339-a19c-43c5-9520-0130d1931faa" providerId="ADAL" clId="{0EC252C9-4C69-460A-861A-2F4EBEC58B02}" dt="2025-05-12T07:27:37.363" v="6780" actId="14100"/>
          <ac:spMkLst>
            <pc:docMk/>
            <pc:sldMk cId="684768835" sldId="273"/>
            <ac:spMk id="7" creationId="{0EAEA800-D0E4-6E6F-E1D1-7C4217534B0D}"/>
          </ac:spMkLst>
        </pc:spChg>
        <pc:spChg chg="add del mod">
          <ac:chgData name="Matyáš Brabec" userId="4a9e1339-a19c-43c5-9520-0130d1931faa" providerId="ADAL" clId="{0EC252C9-4C69-460A-861A-2F4EBEC58B02}" dt="2025-05-12T07:25:18.795" v="6732" actId="478"/>
          <ac:spMkLst>
            <pc:docMk/>
            <pc:sldMk cId="684768835" sldId="273"/>
            <ac:spMk id="10" creationId="{F46288A0-C25F-7F88-2372-12898E94F849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4" creationId="{76CA81E9-4C98-D8F9-29F7-93F5C358BDB8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7" creationId="{B32498A8-8AEB-8842-A8C1-3D008A2D1E1F}"/>
          </ac:spMkLst>
        </pc:spChg>
        <pc:spChg chg="add mod">
          <ac:chgData name="Matyáš Brabec" userId="4a9e1339-a19c-43c5-9520-0130d1931faa" providerId="ADAL" clId="{0EC252C9-4C69-460A-861A-2F4EBEC58B02}" dt="2025-05-12T07:27:43.662" v="6783" actId="1076"/>
          <ac:spMkLst>
            <pc:docMk/>
            <pc:sldMk cId="684768835" sldId="273"/>
            <ac:spMk id="19" creationId="{5BA11866-AD21-4A65-514C-CE86657D28CB}"/>
          </ac:spMkLst>
        </pc:spChg>
        <pc:spChg chg="add mod">
          <ac:chgData name="Matyáš Brabec" userId="4a9e1339-a19c-43c5-9520-0130d1931faa" providerId="ADAL" clId="{0EC252C9-4C69-460A-861A-2F4EBEC58B02}" dt="2025-05-13T07:34:32.610" v="7578" actId="1076"/>
          <ac:spMkLst>
            <pc:docMk/>
            <pc:sldMk cId="684768835" sldId="273"/>
            <ac:spMk id="20" creationId="{B329C908-A3AC-C9EC-EAC5-7370C58E20F4}"/>
          </ac:spMkLst>
        </pc:spChg>
        <pc:spChg chg="add mod">
          <ac:chgData name="Matyáš Brabec" userId="4a9e1339-a19c-43c5-9520-0130d1931faa" providerId="ADAL" clId="{0EC252C9-4C69-460A-861A-2F4EBEC58B02}" dt="2025-05-12T11:03:45.053" v="7289" actId="1076"/>
          <ac:spMkLst>
            <pc:docMk/>
            <pc:sldMk cId="684768835" sldId="273"/>
            <ac:spMk id="21" creationId="{DC93490E-E39A-8707-D9C6-147242C4CF34}"/>
          </ac:spMkLst>
        </pc:spChg>
        <pc:spChg chg="add mod">
          <ac:chgData name="Matyáš Brabec" userId="4a9e1339-a19c-43c5-9520-0130d1931faa" providerId="ADAL" clId="{0EC252C9-4C69-460A-861A-2F4EBEC58B02}" dt="2025-05-12T07:27:55.684" v="6785" actId="1076"/>
          <ac:spMkLst>
            <pc:docMk/>
            <pc:sldMk cId="684768835" sldId="273"/>
            <ac:spMk id="22" creationId="{68B43984-E55B-CB4E-BAD7-208DE69D36A0}"/>
          </ac:spMkLst>
        </pc:spChg>
        <pc:spChg chg="add mod">
          <ac:chgData name="Matyáš Brabec" userId="4a9e1339-a19c-43c5-9520-0130d1931faa" providerId="ADAL" clId="{0EC252C9-4C69-460A-861A-2F4EBEC58B02}" dt="2025-05-12T07:27:55.684" v="6785" actId="1076"/>
          <ac:spMkLst>
            <pc:docMk/>
            <pc:sldMk cId="684768835" sldId="273"/>
            <ac:spMk id="23" creationId="{25027AA9-BA83-2209-D6AD-C585AA358A4F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24" creationId="{DCDDA1FE-0A31-41A5-F254-CECBE0BB94AF}"/>
          </ac:spMkLst>
        </pc:spChg>
        <pc:spChg chg="add del mod">
          <ac:chgData name="Matyáš Brabec" userId="4a9e1339-a19c-43c5-9520-0130d1931faa" providerId="ADAL" clId="{0EC252C9-4C69-460A-861A-2F4EBEC58B02}" dt="2025-05-12T07:28:07.255" v="6788" actId="478"/>
          <ac:spMkLst>
            <pc:docMk/>
            <pc:sldMk cId="684768835" sldId="273"/>
            <ac:spMk id="25" creationId="{8B342C77-C560-E976-E3A6-12C20E0A6A1C}"/>
          </ac:spMkLst>
        </pc:spChg>
        <pc:spChg chg="add mod">
          <ac:chgData name="Matyáš Brabec" userId="4a9e1339-a19c-43c5-9520-0130d1931faa" providerId="ADAL" clId="{0EC252C9-4C69-460A-861A-2F4EBEC58B02}" dt="2025-05-13T07:34:53.306" v="7584" actId="1076"/>
          <ac:spMkLst>
            <pc:docMk/>
            <pc:sldMk cId="684768835" sldId="273"/>
            <ac:spMk id="25" creationId="{8EE7BD2D-E0DD-A793-09FB-F190740933B4}"/>
          </ac:spMkLst>
        </pc:spChg>
        <pc:spChg chg="add mod">
          <ac:chgData name="Matyáš Brabec" userId="4a9e1339-a19c-43c5-9520-0130d1931faa" providerId="ADAL" clId="{0EC252C9-4C69-460A-861A-2F4EBEC58B02}" dt="2025-05-13T07:34:48.805" v="7582" actId="1076"/>
          <ac:spMkLst>
            <pc:docMk/>
            <pc:sldMk cId="684768835" sldId="273"/>
            <ac:spMk id="26" creationId="{982956C1-02ED-0757-06C1-2631E718C781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6" creationId="{DA755F27-0D2B-4CCC-7668-7DC51FB69765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7" creationId="{40A6358C-13E8-5F4C-C849-DCEC210AE073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7" creationId="{511758DE-116D-32F3-DF2A-249C0F66906D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8" creationId="{310D4C61-B032-381A-EAEA-E3FD6890250E}"/>
          </ac:spMkLst>
        </pc:spChg>
        <pc:spChg chg="add del mod">
          <ac:chgData name="Matyáš Brabec" userId="4a9e1339-a19c-43c5-9520-0130d1931faa" providerId="ADAL" clId="{0EC252C9-4C69-460A-861A-2F4EBEC58B02}" dt="2025-05-12T07:28:04.979" v="6787" actId="478"/>
          <ac:spMkLst>
            <pc:docMk/>
            <pc:sldMk cId="684768835" sldId="273"/>
            <ac:spMk id="28" creationId="{EBEDD490-1611-892A-3079-E374DA9975E7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29" creationId="{8AEED84B-A3A7-BE82-FB38-48383B6F7ACA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29" creationId="{B1937273-16A7-72C7-30AB-7BA0CA63EF30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0" creationId="{16D08AD4-8BA4-6CA3-0CC7-470FA0760752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30" creationId="{D4B2B8AA-892E-7A27-BB38-426E635959B5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31" creationId="{AC4E0233-BB5B-3856-D29B-0673489DC37D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1" creationId="{D46172E7-9BEC-4BCB-16A8-5B43523D2EDF}"/>
          </ac:spMkLst>
        </pc:spChg>
        <pc:spChg chg="add mod">
          <ac:chgData name="Matyáš Brabec" userId="4a9e1339-a19c-43c5-9520-0130d1931faa" providerId="ADAL" clId="{0EC252C9-4C69-460A-861A-2F4EBEC58B02}" dt="2025-05-13T07:35:25.419" v="7586" actId="1076"/>
          <ac:spMkLst>
            <pc:docMk/>
            <pc:sldMk cId="684768835" sldId="273"/>
            <ac:spMk id="32" creationId="{2F5DB59B-24C9-27EA-BB1C-15245A714C34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2" creationId="{5AA688C8-5355-58E9-CECF-8720FDB5ABBC}"/>
          </ac:spMkLst>
        </pc:spChg>
        <pc:spChg chg="add del mod">
          <ac:chgData name="Matyáš Brabec" userId="4a9e1339-a19c-43c5-9520-0130d1931faa" providerId="ADAL" clId="{0EC252C9-4C69-460A-861A-2F4EBEC58B02}" dt="2025-05-12T07:28:03.408" v="6786" actId="478"/>
          <ac:spMkLst>
            <pc:docMk/>
            <pc:sldMk cId="684768835" sldId="273"/>
            <ac:spMk id="33" creationId="{D8ED01E9-F268-B974-DAF9-2D9164FF9995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33" creationId="{D9D7897B-DD7A-AFFF-96F8-FBE69F6255F8}"/>
          </ac:spMkLst>
        </pc:spChg>
        <pc:spChg chg="add del mod">
          <ac:chgData name="Matyáš Brabec" userId="4a9e1339-a19c-43c5-9520-0130d1931faa" providerId="ADAL" clId="{0EC252C9-4C69-460A-861A-2F4EBEC58B02}" dt="2025-05-13T07:35:32.131" v="7587" actId="478"/>
          <ac:spMkLst>
            <pc:docMk/>
            <pc:sldMk cId="684768835" sldId="273"/>
            <ac:spMk id="34" creationId="{3368BB0D-84B2-F476-E085-CBEBD8461261}"/>
          </ac:spMkLst>
        </pc:spChg>
        <pc:spChg chg="add del mod">
          <ac:chgData name="Matyáš Brabec" userId="4a9e1339-a19c-43c5-9520-0130d1931faa" providerId="ADAL" clId="{0EC252C9-4C69-460A-861A-2F4EBEC58B02}" dt="2025-05-12T07:26:39.799" v="6762"/>
          <ac:spMkLst>
            <pc:docMk/>
            <pc:sldMk cId="684768835" sldId="273"/>
            <ac:spMk id="34" creationId="{3A96859C-D084-D725-550A-DC4816EC7A82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35" creationId="{3046FFFB-E3BD-AD07-70A5-3932F13552D9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36" creationId="{AECAC80D-5505-C480-181A-B6B600932836}"/>
          </ac:spMkLst>
        </pc:spChg>
        <pc:spChg chg="add del mod">
          <ac:chgData name="Matyáš Brabec" userId="4a9e1339-a19c-43c5-9520-0130d1931faa" providerId="ADAL" clId="{0EC252C9-4C69-460A-861A-2F4EBEC58B02}" dt="2025-05-13T07:31:12.866" v="7574" actId="478"/>
          <ac:spMkLst>
            <pc:docMk/>
            <pc:sldMk cId="684768835" sldId="273"/>
            <ac:spMk id="37" creationId="{FF365C6C-0B3A-BA33-0A85-56BA0E0AD52B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38" creationId="{BEC11BDB-BB3D-86C0-B0D5-9D1D783073D1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39" creationId="{774A3B4F-646E-EC45-5A04-ABF1CEF47420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0" creationId="{41590A65-12DC-F0B9-85CE-2834A160E177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1" creationId="{22AD9B7F-8067-3399-6EC1-9B289E65F6CE}"/>
          </ac:spMkLst>
        </pc:spChg>
        <pc:spChg chg="add mod ord">
          <ac:chgData name="Matyáš Brabec" userId="4a9e1339-a19c-43c5-9520-0130d1931faa" providerId="ADAL" clId="{0EC252C9-4C69-460A-861A-2F4EBEC58B02}" dt="2025-05-13T07:31:19.438" v="7575" actId="167"/>
          <ac:spMkLst>
            <pc:docMk/>
            <pc:sldMk cId="684768835" sldId="273"/>
            <ac:spMk id="42" creationId="{8537B33E-36A0-C53F-2FD1-01FD27212731}"/>
          </ac:spMkLst>
        </pc:spChg>
        <pc:spChg chg="add mod ord">
          <ac:chgData name="Matyáš Brabec" userId="4a9e1339-a19c-43c5-9520-0130d1931faa" providerId="ADAL" clId="{0EC252C9-4C69-460A-861A-2F4EBEC58B02}" dt="2025-05-13T11:28:37.360" v="8503" actId="1076"/>
          <ac:spMkLst>
            <pc:docMk/>
            <pc:sldMk cId="684768835" sldId="273"/>
            <ac:spMk id="43" creationId="{28E16290-6CF8-8EB2-22CC-E34B49CE9982}"/>
          </ac:spMkLst>
        </pc:spChg>
        <pc:spChg chg="add mod">
          <ac:chgData name="Matyáš Brabec" userId="4a9e1339-a19c-43c5-9520-0130d1931faa" providerId="ADAL" clId="{0EC252C9-4C69-460A-861A-2F4EBEC58B02}" dt="2025-05-13T07:35:41.911" v="7589" actId="1076"/>
          <ac:spMkLst>
            <pc:docMk/>
            <pc:sldMk cId="684768835" sldId="273"/>
            <ac:spMk id="44" creationId="{0DFB676A-4CEC-EC56-6BE2-12D5DB2DAC73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46" creationId="{5ED93A45-A3E6-700D-B4CC-00D4397F998D}"/>
          </ac:spMkLst>
        </pc:spChg>
        <pc:spChg chg="add mod">
          <ac:chgData name="Matyáš Brabec" userId="4a9e1339-a19c-43c5-9520-0130d1931faa" providerId="ADAL" clId="{0EC252C9-4C69-460A-861A-2F4EBEC58B02}" dt="2025-05-12T07:34:13.240" v="6853" actId="207"/>
          <ac:spMkLst>
            <pc:docMk/>
            <pc:sldMk cId="684768835" sldId="273"/>
            <ac:spMk id="47" creationId="{456E9431-D50C-27DD-3012-1DA1A40B0FB2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48" creationId="{4DB72CE2-4E20-DFD4-11D2-D95FE70885C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0" creationId="{FDDCE30F-FF50-E256-47E6-EEB1952B2C5A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1" creationId="{98202BD2-6808-74C4-59FA-790A24147D4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3" creationId="{A373EFA6-760A-A37C-3A40-5C18F09A23B7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4" creationId="{D8261FBE-9874-1E26-B170-EAA1E90F44FA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56" creationId="{8CA8E3CC-1B71-74C0-3B90-587867C7189C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57" creationId="{3461B562-39E0-CACA-6C40-40526CA1B76A}"/>
          </ac:spMkLst>
        </pc:spChg>
        <pc:spChg chg="add 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58" creationId="{8B0C7D4F-B943-1087-D4B2-71DC32CD4564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59" creationId="{6B71417C-25CF-AD90-D3E0-A3BF2999AFC2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0" creationId="{88001870-8ACB-9CA2-8E25-2FDB1532589F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1" creationId="{EBCCF96A-5F41-4834-88CD-C2DD45CAC295}"/>
          </ac:spMkLst>
        </pc:spChg>
        <pc:spChg chg="add mod">
          <ac:chgData name="Matyáš Brabec" userId="4a9e1339-a19c-43c5-9520-0130d1931faa" providerId="ADAL" clId="{0EC252C9-4C69-460A-861A-2F4EBEC58B02}" dt="2025-05-12T07:31:49.079" v="6838" actId="1076"/>
          <ac:spMkLst>
            <pc:docMk/>
            <pc:sldMk cId="684768835" sldId="273"/>
            <ac:spMk id="62" creationId="{1DEAD90B-A75D-ADB5-11D7-4DC73F49F949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3" creationId="{D51782F5-3F36-C53B-94D5-4456CF476B9B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4" creationId="{42411CA0-3E6F-8EA0-D175-E856245AE72B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65" creationId="{96451304-CF92-E639-864E-F9BA70182D70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6" creationId="{4529DD04-4CAC-2528-5B0A-FBA884791190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7" creationId="{E44F2919-8B8B-97EF-2F8E-67796BFDEB3A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68" creationId="{F9260743-9C24-3A90-14BC-ACB38247CF7E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69" creationId="{AA05544C-1046-B2BF-E7A8-70C4FF8F0789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0" creationId="{226131B7-CF1B-00F9-FD48-A197D95A3CCB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1" creationId="{C5E36B71-13BA-91B4-EDD2-7DEB5A46EA39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2" creationId="{E5E6DF61-4196-6054-4359-715E8B4CFF9B}"/>
          </ac:spMkLst>
        </pc:spChg>
        <pc:spChg chg="add mod">
          <ac:chgData name="Matyáš Brabec" userId="4a9e1339-a19c-43c5-9520-0130d1931faa" providerId="ADAL" clId="{0EC252C9-4C69-460A-861A-2F4EBEC58B02}" dt="2025-05-12T07:31:52.922" v="6840" actId="1076"/>
          <ac:spMkLst>
            <pc:docMk/>
            <pc:sldMk cId="684768835" sldId="273"/>
            <ac:spMk id="73" creationId="{678E624F-B0A4-559B-BEB4-0B92696CC35B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4" creationId="{FFB08159-C747-A466-4C9C-9ADFB59D7784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5" creationId="{5E3C9D95-171D-E302-04C8-499D99BEC2E2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6" creationId="{37D1DCE9-D118-B83F-C31D-0555CA30A1C6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7" creationId="{2986AF5B-12BE-0554-C438-3D9265203352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78" creationId="{543677D9-F91E-0D82-07B6-D316EB463D5B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79" creationId="{711EFFBC-8B58-02E2-50A4-89245F989FD2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80" creationId="{A6C26987-9B23-BDAD-16BF-4AB9D7E5E071}"/>
          </ac:spMkLst>
        </pc:spChg>
        <pc:spChg chg="add mod">
          <ac:chgData name="Matyáš Brabec" userId="4a9e1339-a19c-43c5-9520-0130d1931faa" providerId="ADAL" clId="{0EC252C9-4C69-460A-861A-2F4EBEC58B02}" dt="2025-05-12T07:31:58.457" v="6842" actId="1076"/>
          <ac:spMkLst>
            <pc:docMk/>
            <pc:sldMk cId="684768835" sldId="273"/>
            <ac:spMk id="81" creationId="{79D5525C-7F44-9C81-B875-4DDCCC31AF65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2" creationId="{57AE5F1E-91B2-81ED-5B6C-74DE64A3439D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3" creationId="{DB751F63-F43A-A536-405F-6EDCB743405F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4" creationId="{4740B3BE-FF39-B451-1E1F-2A2F9FD99810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5" creationId="{44B7182A-2ADA-6914-3E07-161BB039891F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6" creationId="{C3880820-7EA3-2A07-AE7D-E61CD129643D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7" creationId="{67440887-B0BA-C2FD-CC78-80E6CAB03479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88" creationId="{8F84D176-5C78-0208-81EB-4E1BF5230BFA}"/>
          </ac:spMkLst>
        </pc:spChg>
        <pc:spChg chg="add mod">
          <ac:chgData name="Matyáš Brabec" userId="4a9e1339-a19c-43c5-9520-0130d1931faa" providerId="ADAL" clId="{0EC252C9-4C69-460A-861A-2F4EBEC58B02}" dt="2025-05-12T07:32:04.307" v="6844" actId="1076"/>
          <ac:spMkLst>
            <pc:docMk/>
            <pc:sldMk cId="684768835" sldId="273"/>
            <ac:spMk id="89" creationId="{807BAE9B-72BB-6442-39B2-D19ED1132637}"/>
          </ac:spMkLst>
        </pc:spChg>
        <pc:spChg chg="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90" creationId="{7374E7B3-7D90-F6B3-CBD9-DF3507BE8842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4" creationId="{807ADF13-3E65-53E6-E166-7F736922731E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95" creationId="{9BFEB528-D690-DE27-E615-63E76CBE6008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6" creationId="{583373F3-1BD1-41EB-5AD3-90FD2491B559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99" creationId="{EC752419-A658-383F-AC7A-82A2245A41C1}"/>
          </ac:spMkLst>
        </pc:spChg>
        <pc:spChg chg="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101" creationId="{EEF8CBEF-EF67-9106-4A72-480097BA6AFF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2" creationId="{7671F20B-2727-C97C-7C9F-19E532C383DF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3" creationId="{EFF4151B-4C89-0E5E-CA78-2C3766F16E1E}"/>
          </ac:spMkLst>
        </pc:spChg>
        <pc:spChg chg="add mod">
          <ac:chgData name="Matyáš Brabec" userId="4a9e1339-a19c-43c5-9520-0130d1931faa" providerId="ADAL" clId="{0EC252C9-4C69-460A-861A-2F4EBEC58B02}" dt="2025-05-12T07:33:48.699" v="6851" actId="207"/>
          <ac:spMkLst>
            <pc:docMk/>
            <pc:sldMk cId="684768835" sldId="273"/>
            <ac:spMk id="104" creationId="{93536B5E-F934-B04A-6B5E-35DE338EC090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05" creationId="{9235E685-1852-C8B9-7609-8FEC057BF5CB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2" creationId="{11187B06-2BDA-2222-1C1E-38DEFE2311EA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3" creationId="{C12FF149-FDF3-9A83-EB9D-B7F03C6FFCF7}"/>
          </ac:spMkLst>
        </pc:spChg>
        <pc:spChg chg="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114" creationId="{C4F4A4E4-3B88-D04B-7886-B3C7412CB446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7" creationId="{BBD4F114-17B4-C5DD-78DB-5B8E17AE2324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18" creationId="{71347319-BA9C-CF6F-ED72-4BE931A07891}"/>
          </ac:spMkLst>
        </pc:spChg>
        <pc:spChg chg="add mod">
          <ac:chgData name="Matyáš Brabec" userId="4a9e1339-a19c-43c5-9520-0130d1931faa" providerId="ADAL" clId="{0EC252C9-4C69-460A-861A-2F4EBEC58B02}" dt="2025-05-12T07:32:33.524" v="6846" actId="1076"/>
          <ac:spMkLst>
            <pc:docMk/>
            <pc:sldMk cId="684768835" sldId="273"/>
            <ac:spMk id="120" creationId="{AAB44417-8AC0-4366-E11E-4A20D8484728}"/>
          </ac:spMkLst>
        </pc:spChg>
        <pc:spChg chg="mod">
          <ac:chgData name="Matyáš Brabec" userId="4a9e1339-a19c-43c5-9520-0130d1931faa" providerId="ADAL" clId="{0EC252C9-4C69-460A-861A-2F4EBEC58B02}" dt="2025-05-12T07:34:01.854" v="6852" actId="207"/>
          <ac:spMkLst>
            <pc:docMk/>
            <pc:sldMk cId="684768835" sldId="273"/>
            <ac:spMk id="121" creationId="{9C2C39DE-CA7F-38C6-4566-1D33F289D02D}"/>
          </ac:spMkLst>
        </pc:spChg>
        <pc:spChg chg="add mod">
          <ac:chgData name="Matyáš Brabec" userId="4a9e1339-a19c-43c5-9520-0130d1931faa" providerId="ADAL" clId="{0EC252C9-4C69-460A-861A-2F4EBEC58B02}" dt="2025-05-13T07:36:11.710" v="7598" actId="1076"/>
          <ac:spMkLst>
            <pc:docMk/>
            <pc:sldMk cId="684768835" sldId="273"/>
            <ac:spMk id="122" creationId="{A1B045D1-C56D-7DED-1E8F-D0B03CAD9DC7}"/>
          </ac:spMkLst>
        </pc:spChg>
        <pc:spChg chg="add mod">
          <ac:chgData name="Matyáš Brabec" userId="4a9e1339-a19c-43c5-9520-0130d1931faa" providerId="ADAL" clId="{0EC252C9-4C69-460A-861A-2F4EBEC58B02}" dt="2025-05-13T07:36:22.593" v="7600" actId="1076"/>
          <ac:spMkLst>
            <pc:docMk/>
            <pc:sldMk cId="684768835" sldId="273"/>
            <ac:spMk id="123" creationId="{DD72A5B7-B880-01AD-DC28-B73E093B232C}"/>
          </ac:spMkLst>
        </pc:spChg>
        <pc:spChg chg="add mod">
          <ac:chgData name="Matyáš Brabec" userId="4a9e1339-a19c-43c5-9520-0130d1931faa" providerId="ADAL" clId="{0EC252C9-4C69-460A-861A-2F4EBEC58B02}" dt="2025-05-13T07:36:30.004" v="7602" actId="1076"/>
          <ac:spMkLst>
            <pc:docMk/>
            <pc:sldMk cId="684768835" sldId="273"/>
            <ac:spMk id="124" creationId="{5AE66D8B-59F8-C19F-0636-292CFA540F1C}"/>
          </ac:spMkLst>
        </pc:spChg>
        <pc:spChg chg="add mod">
          <ac:chgData name="Matyáš Brabec" userId="4a9e1339-a19c-43c5-9520-0130d1931faa" providerId="ADAL" clId="{0EC252C9-4C69-460A-861A-2F4EBEC58B02}" dt="2025-05-12T07:35:39.483" v="6865" actId="1076"/>
          <ac:spMkLst>
            <pc:docMk/>
            <pc:sldMk cId="684768835" sldId="273"/>
            <ac:spMk id="125" creationId="{5DF222DA-2B2A-90F7-DD34-1F5FCA87ED71}"/>
          </ac:spMkLst>
        </pc:spChg>
        <pc:spChg chg="add mod">
          <ac:chgData name="Matyáš Brabec" userId="4a9e1339-a19c-43c5-9520-0130d1931faa" providerId="ADAL" clId="{0EC252C9-4C69-460A-861A-2F4EBEC58B02}" dt="2025-05-12T07:36:10.081" v="6870" actId="207"/>
          <ac:spMkLst>
            <pc:docMk/>
            <pc:sldMk cId="684768835" sldId="273"/>
            <ac:spMk id="126" creationId="{20A9A3F6-BD11-A509-55D3-61AE5DBA2289}"/>
          </ac:spMkLst>
        </pc:spChg>
        <pc:spChg chg="add mod">
          <ac:chgData name="Matyáš Brabec" userId="4a9e1339-a19c-43c5-9520-0130d1931faa" providerId="ADAL" clId="{0EC252C9-4C69-460A-861A-2F4EBEC58B02}" dt="2025-05-12T08:18:52.566" v="7110" actId="20577"/>
          <ac:spMkLst>
            <pc:docMk/>
            <pc:sldMk cId="684768835" sldId="273"/>
            <ac:spMk id="127" creationId="{F616E1E6-54CC-2BBC-16B8-69A361576DAC}"/>
          </ac:spMkLst>
        </pc:spChg>
        <pc:spChg chg="add mod">
          <ac:chgData name="Matyáš Brabec" userId="4a9e1339-a19c-43c5-9520-0130d1931faa" providerId="ADAL" clId="{0EC252C9-4C69-460A-861A-2F4EBEC58B02}" dt="2025-05-13T07:37:10.074" v="7607" actId="14100"/>
          <ac:spMkLst>
            <pc:docMk/>
            <pc:sldMk cId="684768835" sldId="273"/>
            <ac:spMk id="128" creationId="{8F0DAD41-6CDF-CE28-7292-BAA87C280C2A}"/>
          </ac:spMkLst>
        </pc:spChg>
        <pc:spChg chg="add mod">
          <ac:chgData name="Matyáš Brabec" userId="4a9e1339-a19c-43c5-9520-0130d1931faa" providerId="ADAL" clId="{0EC252C9-4C69-460A-861A-2F4EBEC58B02}" dt="2025-05-13T07:39:27.590" v="7622" actId="1076"/>
          <ac:spMkLst>
            <pc:docMk/>
            <pc:sldMk cId="684768835" sldId="273"/>
            <ac:spMk id="129" creationId="{D150A705-FCB2-6DDA-9F51-B0B9BA4314AF}"/>
          </ac:spMkLst>
        </pc:spChg>
        <pc:spChg chg="add mod">
          <ac:chgData name="Matyáš Brabec" userId="4a9e1339-a19c-43c5-9520-0130d1931faa" providerId="ADAL" clId="{0EC252C9-4C69-460A-861A-2F4EBEC58B02}" dt="2025-05-13T07:37:35.938" v="7615" actId="14100"/>
          <ac:spMkLst>
            <pc:docMk/>
            <pc:sldMk cId="684768835" sldId="273"/>
            <ac:spMk id="130" creationId="{192DA3D4-2CCE-CA66-2E07-8D6397B8ACDF}"/>
          </ac:spMkLst>
        </pc:spChg>
        <pc:spChg chg="add mod">
          <ac:chgData name="Matyáš Brabec" userId="4a9e1339-a19c-43c5-9520-0130d1931faa" providerId="ADAL" clId="{0EC252C9-4C69-460A-861A-2F4EBEC58B02}" dt="2025-05-13T07:37:31.099" v="7614" actId="14100"/>
          <ac:spMkLst>
            <pc:docMk/>
            <pc:sldMk cId="684768835" sldId="273"/>
            <ac:spMk id="131" creationId="{B8874275-EB19-5CB1-8C07-F94925BB3985}"/>
          </ac:spMkLst>
        </pc:spChg>
        <pc:spChg chg="add mod">
          <ac:chgData name="Matyáš Brabec" userId="4a9e1339-a19c-43c5-9520-0130d1931faa" providerId="ADAL" clId="{0EC252C9-4C69-460A-861A-2F4EBEC58B02}" dt="2025-05-13T07:39:37.384" v="7624" actId="1076"/>
          <ac:spMkLst>
            <pc:docMk/>
            <pc:sldMk cId="684768835" sldId="273"/>
            <ac:spMk id="132" creationId="{E197F3F6-4A52-E6C8-4878-2F8906C64FB6}"/>
          </ac:spMkLst>
        </pc:spChg>
        <pc:spChg chg="add mod">
          <ac:chgData name="Matyáš Brabec" userId="4a9e1339-a19c-43c5-9520-0130d1931faa" providerId="ADAL" clId="{0EC252C9-4C69-460A-861A-2F4EBEC58B02}" dt="2025-05-13T07:39:46.085" v="7626" actId="1076"/>
          <ac:spMkLst>
            <pc:docMk/>
            <pc:sldMk cId="684768835" sldId="273"/>
            <ac:spMk id="133" creationId="{58BD9C7C-A078-56E8-5736-3BDEB5A79DA7}"/>
          </ac:spMkLst>
        </pc:spChg>
        <pc:picChg chg="del">
          <ac:chgData name="Matyáš Brabec" userId="4a9e1339-a19c-43c5-9520-0130d1931faa" providerId="ADAL" clId="{0EC252C9-4C69-460A-861A-2F4EBEC58B02}" dt="2025-05-12T07:24:47.112" v="6723" actId="478"/>
          <ac:picMkLst>
            <pc:docMk/>
            <pc:sldMk cId="684768835" sldId="273"/>
            <ac:picMk id="8" creationId="{CD6C5F13-4CEF-336A-1DCE-7A12D4F23BCB}"/>
          </ac:picMkLst>
        </pc:picChg>
        <pc:picChg chg="del">
          <ac:chgData name="Matyáš Brabec" userId="4a9e1339-a19c-43c5-9520-0130d1931faa" providerId="ADAL" clId="{0EC252C9-4C69-460A-861A-2F4EBEC58B02}" dt="2025-05-12T07:24:47.681" v="6724" actId="478"/>
          <ac:picMkLst>
            <pc:docMk/>
            <pc:sldMk cId="684768835" sldId="273"/>
            <ac:picMk id="9" creationId="{943B9457-8029-7ABD-CBD6-920A0CC7E417}"/>
          </ac:picMkLst>
        </pc:picChg>
        <pc:picChg chg="del">
          <ac:chgData name="Matyáš Brabec" userId="4a9e1339-a19c-43c5-9520-0130d1931faa" providerId="ADAL" clId="{0EC252C9-4C69-460A-861A-2F4EBEC58B02}" dt="2025-05-12T07:24:45.585" v="6721" actId="478"/>
          <ac:picMkLst>
            <pc:docMk/>
            <pc:sldMk cId="684768835" sldId="273"/>
            <ac:picMk id="18" creationId="{DA2A7A70-85E3-CBCE-1C37-670F33EAB54C}"/>
          </ac:picMkLst>
        </pc:picChg>
        <pc:picChg chg="del">
          <ac:chgData name="Matyáš Brabec" userId="4a9e1339-a19c-43c5-9520-0130d1931faa" providerId="ADAL" clId="{0EC252C9-4C69-460A-861A-2F4EBEC58B02}" dt="2025-05-12T07:24:46.258" v="6722" actId="478"/>
          <ac:picMkLst>
            <pc:docMk/>
            <pc:sldMk cId="684768835" sldId="273"/>
            <ac:picMk id="20" creationId="{81EA042C-51C6-E908-73CC-25CCBF359394}"/>
          </ac:picMkLst>
        </pc:picChg>
        <pc:cxnChg chg="add mod ord">
          <ac:chgData name="Matyáš Brabec" userId="4a9e1339-a19c-43c5-9520-0130d1931faa" providerId="ADAL" clId="{0EC252C9-4C69-460A-861A-2F4EBEC58B02}" dt="2025-05-13T07:30:48.625" v="7568" actId="14100"/>
          <ac:cxnSpMkLst>
            <pc:docMk/>
            <pc:sldMk cId="684768835" sldId="273"/>
            <ac:cxnSpMk id="45" creationId="{58B5D9E6-156B-75F6-9DB0-1E8F91BE577D}"/>
          </ac:cxnSpMkLst>
        </pc:cxnChg>
        <pc:cxnChg chg="add mod ord">
          <ac:chgData name="Matyáš Brabec" userId="4a9e1339-a19c-43c5-9520-0130d1931faa" providerId="ADAL" clId="{0EC252C9-4C69-460A-861A-2F4EBEC58B02}" dt="2025-05-13T07:30:45.933" v="7567" actId="14100"/>
          <ac:cxnSpMkLst>
            <pc:docMk/>
            <pc:sldMk cId="684768835" sldId="273"/>
            <ac:cxnSpMk id="49" creationId="{D973FF7E-77F7-D485-18DF-9B242DE4E096}"/>
          </ac:cxnSpMkLst>
        </pc:cxnChg>
        <pc:cxnChg chg="add mod ord">
          <ac:chgData name="Matyáš Brabec" userId="4a9e1339-a19c-43c5-9520-0130d1931faa" providerId="ADAL" clId="{0EC252C9-4C69-460A-861A-2F4EBEC58B02}" dt="2025-05-13T07:30:42.100" v="7566" actId="14100"/>
          <ac:cxnSpMkLst>
            <pc:docMk/>
            <pc:sldMk cId="684768835" sldId="273"/>
            <ac:cxnSpMk id="52" creationId="{536AE830-2811-040A-4AA3-F29A1042645E}"/>
          </ac:cxnSpMkLst>
        </pc:cxnChg>
        <pc:cxnChg chg="add mod ord">
          <ac:chgData name="Matyáš Brabec" userId="4a9e1339-a19c-43c5-9520-0130d1931faa" providerId="ADAL" clId="{0EC252C9-4C69-460A-861A-2F4EBEC58B02}" dt="2025-05-13T07:30:53.432" v="7569" actId="14100"/>
          <ac:cxnSpMkLst>
            <pc:docMk/>
            <pc:sldMk cId="684768835" sldId="273"/>
            <ac:cxnSpMk id="55" creationId="{EFF57CC4-6D85-C792-2396-EE3ED24CC2E3}"/>
          </ac:cxnSpMkLst>
        </pc:cxnChg>
      </pc:sldChg>
      <pc:sldChg chg="addSp delSp modSp new mod modAnim">
        <pc:chgData name="Matyáš Brabec" userId="4a9e1339-a19c-43c5-9520-0130d1931faa" providerId="ADAL" clId="{0EC252C9-4C69-460A-861A-2F4EBEC58B02}" dt="2025-05-13T09:08:50.800" v="8276" actId="20577"/>
        <pc:sldMkLst>
          <pc:docMk/>
          <pc:sldMk cId="2557556975" sldId="274"/>
        </pc:sldMkLst>
        <pc:spChg chg="mod">
          <ac:chgData name="Matyáš Brabec" userId="4a9e1339-a19c-43c5-9520-0130d1931faa" providerId="ADAL" clId="{0EC252C9-4C69-460A-861A-2F4EBEC58B02}" dt="2025-05-13T09:08:50.800" v="8276" actId="20577"/>
          <ac:spMkLst>
            <pc:docMk/>
            <pc:sldMk cId="2557556975" sldId="274"/>
            <ac:spMk id="2" creationId="{085113FA-C9CE-78F5-AEC0-97506E9DCDDD}"/>
          </ac:spMkLst>
        </pc:spChg>
        <pc:spChg chg="del">
          <ac:chgData name="Matyáš Brabec" userId="4a9e1339-a19c-43c5-9520-0130d1931faa" providerId="ADAL" clId="{0EC252C9-4C69-460A-861A-2F4EBEC58B02}" dt="2025-05-13T08:18:09.139" v="7669" actId="22"/>
          <ac:spMkLst>
            <pc:docMk/>
            <pc:sldMk cId="2557556975" sldId="274"/>
            <ac:spMk id="3" creationId="{B87B8290-9468-EDAC-AF86-772F7BF830D5}"/>
          </ac:spMkLst>
        </pc:spChg>
        <pc:spChg chg="add del mod">
          <ac:chgData name="Matyáš Brabec" userId="4a9e1339-a19c-43c5-9520-0130d1931faa" providerId="ADAL" clId="{0EC252C9-4C69-460A-861A-2F4EBEC58B02}" dt="2025-05-13T08:20:02.602" v="7673" actId="478"/>
          <ac:spMkLst>
            <pc:docMk/>
            <pc:sldMk cId="2557556975" sldId="274"/>
            <ac:spMk id="9" creationId="{CDBA4E29-EA6B-0B93-C5D5-70692B119702}"/>
          </ac:spMkLst>
        </pc:spChg>
        <pc:spChg chg="add del">
          <ac:chgData name="Matyáš Brabec" userId="4a9e1339-a19c-43c5-9520-0130d1931faa" providerId="ADAL" clId="{0EC252C9-4C69-460A-861A-2F4EBEC58B02}" dt="2025-05-13T08:21:04.730" v="7682" actId="22"/>
          <ac:spMkLst>
            <pc:docMk/>
            <pc:sldMk cId="2557556975" sldId="274"/>
            <ac:spMk id="13" creationId="{08A28F58-512D-78D3-C720-2676FC87DE1B}"/>
          </ac:spMkLst>
        </pc:spChg>
        <pc:spChg chg="add del">
          <ac:chgData name="Matyáš Brabec" userId="4a9e1339-a19c-43c5-9520-0130d1931faa" providerId="ADAL" clId="{0EC252C9-4C69-460A-861A-2F4EBEC58B02}" dt="2025-05-13T08:21:11.015" v="7684" actId="22"/>
          <ac:spMkLst>
            <pc:docMk/>
            <pc:sldMk cId="2557556975" sldId="274"/>
            <ac:spMk id="15" creationId="{3EA768E3-2284-8A09-C537-EE901D6D8201}"/>
          </ac:spMkLst>
        </pc:spChg>
        <pc:picChg chg="add del mod ord">
          <ac:chgData name="Matyáš Brabec" userId="4a9e1339-a19c-43c5-9520-0130d1931faa" providerId="ADAL" clId="{0EC252C9-4C69-460A-861A-2F4EBEC58B02}" dt="2025-05-13T08:19:59.728" v="7672" actId="478"/>
          <ac:picMkLst>
            <pc:docMk/>
            <pc:sldMk cId="2557556975" sldId="274"/>
            <ac:picMk id="5" creationId="{F5B75132-2A21-E14A-F790-8AF3FD8FF772}"/>
          </ac:picMkLst>
        </pc:picChg>
        <pc:picChg chg="add del mod">
          <ac:chgData name="Matyáš Brabec" userId="4a9e1339-a19c-43c5-9520-0130d1931faa" providerId="ADAL" clId="{0EC252C9-4C69-460A-861A-2F4EBEC58B02}" dt="2025-05-13T08:20:45.150" v="7677" actId="478"/>
          <ac:picMkLst>
            <pc:docMk/>
            <pc:sldMk cId="2557556975" sldId="274"/>
            <ac:picMk id="7" creationId="{960F25BD-2C97-D1DD-183A-EA79A829AAAB}"/>
          </ac:picMkLst>
        </pc:picChg>
        <pc:picChg chg="add mod">
          <ac:chgData name="Matyáš Brabec" userId="4a9e1339-a19c-43c5-9520-0130d1931faa" providerId="ADAL" clId="{0EC252C9-4C69-460A-861A-2F4EBEC58B02}" dt="2025-05-13T08:20:50.258" v="7680" actId="1076"/>
          <ac:picMkLst>
            <pc:docMk/>
            <pc:sldMk cId="2557556975" sldId="274"/>
            <ac:picMk id="11" creationId="{CA2841C4-4C3A-7E8A-09F9-9ED6156CB131}"/>
          </ac:picMkLst>
        </pc:picChg>
        <pc:picChg chg="add mod">
          <ac:chgData name="Matyáš Brabec" userId="4a9e1339-a19c-43c5-9520-0130d1931faa" providerId="ADAL" clId="{0EC252C9-4C69-460A-861A-2F4EBEC58B02}" dt="2025-05-13T08:21:31.480" v="7690" actId="1076"/>
          <ac:picMkLst>
            <pc:docMk/>
            <pc:sldMk cId="2557556975" sldId="274"/>
            <ac:picMk id="17" creationId="{23763DE1-C541-0A7F-495E-F0774CF43BC2}"/>
          </ac:picMkLst>
        </pc:picChg>
        <pc:picChg chg="add mod">
          <ac:chgData name="Matyáš Brabec" userId="4a9e1339-a19c-43c5-9520-0130d1931faa" providerId="ADAL" clId="{0EC252C9-4C69-460A-861A-2F4EBEC58B02}" dt="2025-05-13T08:22:13.895" v="7697" actId="1076"/>
          <ac:picMkLst>
            <pc:docMk/>
            <pc:sldMk cId="2557556975" sldId="274"/>
            <ac:picMk id="19" creationId="{E8BD9A61-AF8E-A374-5BDF-84DAE3A5B83C}"/>
          </ac:picMkLst>
        </pc:picChg>
        <pc:picChg chg="add mod">
          <ac:chgData name="Matyáš Brabec" userId="4a9e1339-a19c-43c5-9520-0130d1931faa" providerId="ADAL" clId="{0EC252C9-4C69-460A-861A-2F4EBEC58B02}" dt="2025-05-13T08:22:53.007" v="7702" actId="1076"/>
          <ac:picMkLst>
            <pc:docMk/>
            <pc:sldMk cId="2557556975" sldId="274"/>
            <ac:picMk id="21" creationId="{1B216EEA-658E-67CF-E3C6-B647B388E083}"/>
          </ac:picMkLst>
        </pc:picChg>
      </pc:sldChg>
      <pc:sldChg chg="addSp delSp modSp new mod delAnim modAnim">
        <pc:chgData name="Matyáš Brabec" userId="4a9e1339-a19c-43c5-9520-0130d1931faa" providerId="ADAL" clId="{0EC252C9-4C69-460A-861A-2F4EBEC58B02}" dt="2025-05-13T08:49:20.199" v="8175" actId="21"/>
        <pc:sldMkLst>
          <pc:docMk/>
          <pc:sldMk cId="167810419" sldId="275"/>
        </pc:sldMkLst>
        <pc:spChg chg="mod">
          <ac:chgData name="Matyáš Brabec" userId="4a9e1339-a19c-43c5-9520-0130d1931faa" providerId="ADAL" clId="{0EC252C9-4C69-460A-861A-2F4EBEC58B02}" dt="2025-05-13T08:40:41.624" v="8109" actId="20577"/>
          <ac:spMkLst>
            <pc:docMk/>
            <pc:sldMk cId="167810419" sldId="275"/>
            <ac:spMk id="2" creationId="{48CF8DEB-28A4-2334-8CE5-E6C62717E48C}"/>
          </ac:spMkLst>
        </pc:spChg>
        <pc:spChg chg="del">
          <ac:chgData name="Matyáš Brabec" userId="4a9e1339-a19c-43c5-9520-0130d1931faa" providerId="ADAL" clId="{0EC252C9-4C69-460A-861A-2F4EBEC58B02}" dt="2025-05-13T08:23:36.534" v="7728" actId="478"/>
          <ac:spMkLst>
            <pc:docMk/>
            <pc:sldMk cId="167810419" sldId="275"/>
            <ac:spMk id="3" creationId="{7C0715FC-FE47-66DB-6B1B-43C94A930CBA}"/>
          </ac:spMkLst>
        </pc:spChg>
        <pc:spChg chg="add del mod">
          <ac:chgData name="Matyáš Brabec" userId="4a9e1339-a19c-43c5-9520-0130d1931faa" providerId="ADAL" clId="{0EC252C9-4C69-460A-861A-2F4EBEC58B02}" dt="2025-05-13T08:32:02.926" v="7804" actId="478"/>
          <ac:spMkLst>
            <pc:docMk/>
            <pc:sldMk cId="167810419" sldId="275"/>
            <ac:spMk id="8" creationId="{E4C77A99-ED7F-9751-600D-AD6C63D1008F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9" creationId="{5185E6D9-ECE0-C747-457A-659EEBFBD48E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0" creationId="{BFA48FD4-F125-77C9-5663-2C9E2869D75F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1" creationId="{A351A020-0BA4-A3AB-0E2F-A5847F12D350}"/>
          </ac:spMkLst>
        </pc:spChg>
        <pc:spChg chg="add mod">
          <ac:chgData name="Matyáš Brabec" userId="4a9e1339-a19c-43c5-9520-0130d1931faa" providerId="ADAL" clId="{0EC252C9-4C69-460A-861A-2F4EBEC58B02}" dt="2025-05-13T08:32:28.572" v="7810" actId="2085"/>
          <ac:spMkLst>
            <pc:docMk/>
            <pc:sldMk cId="167810419" sldId="275"/>
            <ac:spMk id="12" creationId="{47DEBF49-6B70-503B-E341-38F1D6DF1DC1}"/>
          </ac:spMkLst>
        </pc:spChg>
        <pc:spChg chg="add del mod">
          <ac:chgData name="Matyáš Brabec" userId="4a9e1339-a19c-43c5-9520-0130d1931faa" providerId="ADAL" clId="{0EC252C9-4C69-460A-861A-2F4EBEC58B02}" dt="2025-05-13T08:30:18.635" v="7788" actId="478"/>
          <ac:spMkLst>
            <pc:docMk/>
            <pc:sldMk cId="167810419" sldId="275"/>
            <ac:spMk id="13" creationId="{D4ADA9C9-2947-5469-3AF0-7F494E21548C}"/>
          </ac:spMkLst>
        </pc:spChg>
        <pc:spChg chg="add mod">
          <ac:chgData name="Matyáš Brabec" userId="4a9e1339-a19c-43c5-9520-0130d1931faa" providerId="ADAL" clId="{0EC252C9-4C69-460A-861A-2F4EBEC58B02}" dt="2025-05-13T08:32:31.315" v="7811" actId="1076"/>
          <ac:spMkLst>
            <pc:docMk/>
            <pc:sldMk cId="167810419" sldId="275"/>
            <ac:spMk id="14" creationId="{72CAAF9D-DAE0-DD75-C63A-9E85D05539FA}"/>
          </ac:spMkLst>
        </pc:spChg>
        <pc:picChg chg="add mod">
          <ac:chgData name="Matyáš Brabec" userId="4a9e1339-a19c-43c5-9520-0130d1931faa" providerId="ADAL" clId="{0EC252C9-4C69-460A-861A-2F4EBEC58B02}" dt="2025-05-13T08:25:00.412" v="7735" actId="14100"/>
          <ac:picMkLst>
            <pc:docMk/>
            <pc:sldMk cId="167810419" sldId="275"/>
            <ac:picMk id="5" creationId="{3B29CCCF-E962-97C2-F96A-5DD11EDBFE89}"/>
          </ac:picMkLst>
        </pc:picChg>
        <pc:picChg chg="add mod">
          <ac:chgData name="Matyáš Brabec" userId="4a9e1339-a19c-43c5-9520-0130d1931faa" providerId="ADAL" clId="{0EC252C9-4C69-460A-861A-2F4EBEC58B02}" dt="2025-05-13T08:25:05.465" v="7736" actId="14100"/>
          <ac:picMkLst>
            <pc:docMk/>
            <pc:sldMk cId="167810419" sldId="275"/>
            <ac:picMk id="7" creationId="{13FBC9D2-52DB-2241-95B3-AC37F24631B6}"/>
          </ac:picMkLst>
        </pc:picChg>
        <pc:picChg chg="add del mod">
          <ac:chgData name="Matyáš Brabec" userId="4a9e1339-a19c-43c5-9520-0130d1931faa" providerId="ADAL" clId="{0EC252C9-4C69-460A-861A-2F4EBEC58B02}" dt="2025-05-13T08:49:20.199" v="8175" actId="21"/>
          <ac:picMkLst>
            <pc:docMk/>
            <pc:sldMk cId="167810419" sldId="275"/>
            <ac:picMk id="15" creationId="{E0196BF0-341D-7688-B371-1ACC22A73746}"/>
          </ac:picMkLst>
        </pc:picChg>
      </pc:sldChg>
      <pc:sldChg chg="addSp delSp modSp new mod modAnim">
        <pc:chgData name="Matyáš Brabec" userId="4a9e1339-a19c-43c5-9520-0130d1931faa" providerId="ADAL" clId="{0EC252C9-4C69-460A-861A-2F4EBEC58B02}" dt="2025-05-13T08:39:42.601" v="8104"/>
        <pc:sldMkLst>
          <pc:docMk/>
          <pc:sldMk cId="2940479350" sldId="276"/>
        </pc:sldMkLst>
        <pc:spChg chg="mod">
          <ac:chgData name="Matyáš Brabec" userId="4a9e1339-a19c-43c5-9520-0130d1931faa" providerId="ADAL" clId="{0EC252C9-4C69-460A-861A-2F4EBEC58B02}" dt="2025-05-13T08:35:07.878" v="7849" actId="20577"/>
          <ac:spMkLst>
            <pc:docMk/>
            <pc:sldMk cId="2940479350" sldId="276"/>
            <ac:spMk id="2" creationId="{3CA5FE6D-8154-F8A0-9504-A92C237F7516}"/>
          </ac:spMkLst>
        </pc:spChg>
        <pc:spChg chg="del">
          <ac:chgData name="Matyáš Brabec" userId="4a9e1339-a19c-43c5-9520-0130d1931faa" providerId="ADAL" clId="{0EC252C9-4C69-460A-861A-2F4EBEC58B02}" dt="2025-05-13T08:35:10.984" v="7850" actId="478"/>
          <ac:spMkLst>
            <pc:docMk/>
            <pc:sldMk cId="2940479350" sldId="276"/>
            <ac:spMk id="3" creationId="{F0557D63-3453-F431-A956-79DCE49A6C31}"/>
          </ac:spMkLst>
        </pc:spChg>
        <pc:spChg chg="add del mod">
          <ac:chgData name="Matyáš Brabec" userId="4a9e1339-a19c-43c5-9520-0130d1931faa" providerId="ADAL" clId="{0EC252C9-4C69-460A-861A-2F4EBEC58B02}" dt="2025-05-13T08:35:40.932" v="7854" actId="478"/>
          <ac:spMkLst>
            <pc:docMk/>
            <pc:sldMk cId="2940479350" sldId="276"/>
            <ac:spMk id="4" creationId="{B99C77B0-80A0-88D7-8DDB-844EAE2A4438}"/>
          </ac:spMkLst>
        </pc:spChg>
        <pc:spChg chg="add mod">
          <ac:chgData name="Matyáš Brabec" userId="4a9e1339-a19c-43c5-9520-0130d1931faa" providerId="ADAL" clId="{0EC252C9-4C69-460A-861A-2F4EBEC58B02}" dt="2025-05-13T08:37:04.538" v="7952" actId="1076"/>
          <ac:spMkLst>
            <pc:docMk/>
            <pc:sldMk cId="2940479350" sldId="276"/>
            <ac:spMk id="5" creationId="{CC7A880A-45B7-97B0-BF81-21F3A5B44F77}"/>
          </ac:spMkLst>
        </pc:spChg>
        <pc:spChg chg="add mod">
          <ac:chgData name="Matyáš Brabec" userId="4a9e1339-a19c-43c5-9520-0130d1931faa" providerId="ADAL" clId="{0EC252C9-4C69-460A-861A-2F4EBEC58B02}" dt="2025-05-13T08:36:27.829" v="7919" actId="20577"/>
          <ac:spMkLst>
            <pc:docMk/>
            <pc:sldMk cId="2940479350" sldId="276"/>
            <ac:spMk id="6" creationId="{4BC5203C-0FA3-F279-EEFE-084484964927}"/>
          </ac:spMkLst>
        </pc:spChg>
        <pc:spChg chg="add mod">
          <ac:chgData name="Matyáš Brabec" userId="4a9e1339-a19c-43c5-9520-0130d1931faa" providerId="ADAL" clId="{0EC252C9-4C69-460A-861A-2F4EBEC58B02}" dt="2025-05-13T08:36:48.335" v="7946" actId="1076"/>
          <ac:spMkLst>
            <pc:docMk/>
            <pc:sldMk cId="2940479350" sldId="276"/>
            <ac:spMk id="7" creationId="{E3C2FA39-6D94-B3F8-6598-31FD3F0F114F}"/>
          </ac:spMkLst>
        </pc:spChg>
        <pc:spChg chg="add mod">
          <ac:chgData name="Matyáš Brabec" userId="4a9e1339-a19c-43c5-9520-0130d1931faa" providerId="ADAL" clId="{0EC252C9-4C69-460A-861A-2F4EBEC58B02}" dt="2025-05-13T08:37:54.570" v="8062" actId="1076"/>
          <ac:spMkLst>
            <pc:docMk/>
            <pc:sldMk cId="2940479350" sldId="276"/>
            <ac:spMk id="8" creationId="{9ECB74D1-D733-C8C7-2B21-9D40B8C5E634}"/>
          </ac:spMkLst>
        </pc:spChg>
        <pc:spChg chg="add mod">
          <ac:chgData name="Matyáš Brabec" userId="4a9e1339-a19c-43c5-9520-0130d1931faa" providerId="ADAL" clId="{0EC252C9-4C69-460A-861A-2F4EBEC58B02}" dt="2025-05-13T08:37:24.020" v="7989" actId="1076"/>
          <ac:spMkLst>
            <pc:docMk/>
            <pc:sldMk cId="2940479350" sldId="276"/>
            <ac:spMk id="9" creationId="{C7315096-A162-85AB-DB39-39B52CF843D7}"/>
          </ac:spMkLst>
        </pc:spChg>
        <pc:spChg chg="add mod">
          <ac:chgData name="Matyáš Brabec" userId="4a9e1339-a19c-43c5-9520-0130d1931faa" providerId="ADAL" clId="{0EC252C9-4C69-460A-861A-2F4EBEC58B02}" dt="2025-05-13T08:38:05.894" v="8070" actId="1076"/>
          <ac:spMkLst>
            <pc:docMk/>
            <pc:sldMk cId="2940479350" sldId="276"/>
            <ac:spMk id="10" creationId="{2C53F520-8F73-2BA0-40A0-CC210166F042}"/>
          </ac:spMkLst>
        </pc:spChg>
        <pc:spChg chg="add mod">
          <ac:chgData name="Matyáš Brabec" userId="4a9e1339-a19c-43c5-9520-0130d1931faa" providerId="ADAL" clId="{0EC252C9-4C69-460A-861A-2F4EBEC58B02}" dt="2025-05-13T08:38:02.887" v="8069" actId="1076"/>
          <ac:spMkLst>
            <pc:docMk/>
            <pc:sldMk cId="2940479350" sldId="276"/>
            <ac:spMk id="11" creationId="{625EB1C2-DBFC-AFDA-D042-E78D30633E6A}"/>
          </ac:spMkLst>
        </pc:spChg>
        <pc:spChg chg="add mod">
          <ac:chgData name="Matyáš Brabec" userId="4a9e1339-a19c-43c5-9520-0130d1931faa" providerId="ADAL" clId="{0EC252C9-4C69-460A-861A-2F4EBEC58B02}" dt="2025-05-13T08:38:33.696" v="8088" actId="1076"/>
          <ac:spMkLst>
            <pc:docMk/>
            <pc:sldMk cId="2940479350" sldId="276"/>
            <ac:spMk id="15" creationId="{8927E570-3E0B-5274-0312-C9EED65BE496}"/>
          </ac:spMkLst>
        </pc:spChg>
        <pc:spChg chg="add mod">
          <ac:chgData name="Matyáš Brabec" userId="4a9e1339-a19c-43c5-9520-0130d1931faa" providerId="ADAL" clId="{0EC252C9-4C69-460A-861A-2F4EBEC58B02}" dt="2025-05-13T08:38:43.520" v="8095" actId="20577"/>
          <ac:spMkLst>
            <pc:docMk/>
            <pc:sldMk cId="2940479350" sldId="276"/>
            <ac:spMk id="16" creationId="{B65BF851-58C5-C427-69D5-11C2AEA77E91}"/>
          </ac:spMkLst>
        </pc:spChg>
        <pc:cxnChg chg="add">
          <ac:chgData name="Matyáš Brabec" userId="4a9e1339-a19c-43c5-9520-0130d1931faa" providerId="ADAL" clId="{0EC252C9-4C69-460A-861A-2F4EBEC58B02}" dt="2025-05-13T08:38:14.432" v="8071" actId="11529"/>
          <ac:cxnSpMkLst>
            <pc:docMk/>
            <pc:sldMk cId="2940479350" sldId="276"/>
            <ac:cxnSpMk id="13" creationId="{7AFB52B9-ACA1-867D-84E0-86E6465581D0}"/>
          </ac:cxnSpMkLst>
        </pc:cxnChg>
        <pc:cxnChg chg="add mod">
          <ac:chgData name="Matyáš Brabec" userId="4a9e1339-a19c-43c5-9520-0130d1931faa" providerId="ADAL" clId="{0EC252C9-4C69-460A-861A-2F4EBEC58B02}" dt="2025-05-13T08:38:18.630" v="8073" actId="1076"/>
          <ac:cxnSpMkLst>
            <pc:docMk/>
            <pc:sldMk cId="2940479350" sldId="276"/>
            <ac:cxnSpMk id="14" creationId="{B6E0116F-A1CC-1519-EF45-0C8454BDC84C}"/>
          </ac:cxnSpMkLst>
        </pc:cxnChg>
      </pc:sldChg>
      <pc:sldChg chg="addSp delSp modSp new mod modAnim">
        <pc:chgData name="Matyáš Brabec" userId="4a9e1339-a19c-43c5-9520-0130d1931faa" providerId="ADAL" clId="{0EC252C9-4C69-460A-861A-2F4EBEC58B02}" dt="2025-05-13T10:06:34.841" v="8288" actId="1076"/>
        <pc:sldMkLst>
          <pc:docMk/>
          <pc:sldMk cId="1300929716" sldId="277"/>
        </pc:sldMkLst>
        <pc:spChg chg="mod">
          <ac:chgData name="Matyáš Brabec" userId="4a9e1339-a19c-43c5-9520-0130d1931faa" providerId="ADAL" clId="{0EC252C9-4C69-460A-861A-2F4EBEC58B02}" dt="2025-05-13T08:27:33.302" v="7762" actId="20577"/>
          <ac:spMkLst>
            <pc:docMk/>
            <pc:sldMk cId="1300929716" sldId="277"/>
            <ac:spMk id="2" creationId="{568D01F5-E371-C7FA-362D-E2853EAF196C}"/>
          </ac:spMkLst>
        </pc:spChg>
        <pc:spChg chg="del">
          <ac:chgData name="Matyáš Brabec" userId="4a9e1339-a19c-43c5-9520-0130d1931faa" providerId="ADAL" clId="{0EC252C9-4C69-460A-861A-2F4EBEC58B02}" dt="2025-05-13T08:27:34.579" v="7763" actId="22"/>
          <ac:spMkLst>
            <pc:docMk/>
            <pc:sldMk cId="1300929716" sldId="277"/>
            <ac:spMk id="3" creationId="{907003EA-D5CF-BCDB-2786-14240D5F3536}"/>
          </ac:spMkLst>
        </pc:spChg>
        <pc:spChg chg="add mod">
          <ac:chgData name="Matyáš Brabec" userId="4a9e1339-a19c-43c5-9520-0130d1931faa" providerId="ADAL" clId="{0EC252C9-4C69-460A-861A-2F4EBEC58B02}" dt="2025-05-13T10:06:34.841" v="8288" actId="1076"/>
          <ac:spMkLst>
            <pc:docMk/>
            <pc:sldMk cId="1300929716" sldId="277"/>
            <ac:spMk id="6" creationId="{6A7D2B77-5645-3660-A018-13E9BD9D0101}"/>
          </ac:spMkLst>
        </pc:spChg>
        <pc:spChg chg="add mod">
          <ac:chgData name="Matyáš Brabec" userId="4a9e1339-a19c-43c5-9520-0130d1931faa" providerId="ADAL" clId="{0EC252C9-4C69-460A-861A-2F4EBEC58B02}" dt="2025-05-13T10:06:30.715" v="8287" actId="1076"/>
          <ac:spMkLst>
            <pc:docMk/>
            <pc:sldMk cId="1300929716" sldId="277"/>
            <ac:spMk id="7" creationId="{F896C5A9-AF08-9E0B-301F-9840C2D06B7B}"/>
          </ac:spMkLst>
        </pc:spChg>
        <pc:spChg chg="add mod">
          <ac:chgData name="Matyáš Brabec" userId="4a9e1339-a19c-43c5-9520-0130d1931faa" providerId="ADAL" clId="{0EC252C9-4C69-460A-861A-2F4EBEC58B02}" dt="2025-05-13T10:06:23.974" v="8284" actId="1076"/>
          <ac:spMkLst>
            <pc:docMk/>
            <pc:sldMk cId="1300929716" sldId="277"/>
            <ac:spMk id="8" creationId="{F2C85C0D-3763-BBF8-2F56-B5936548B59F}"/>
          </ac:spMkLst>
        </pc:spChg>
        <pc:spChg chg="add mod">
          <ac:chgData name="Matyáš Brabec" userId="4a9e1339-a19c-43c5-9520-0130d1931faa" providerId="ADAL" clId="{0EC252C9-4C69-460A-861A-2F4EBEC58B02}" dt="2025-05-13T10:06:26.865" v="8286" actId="1076"/>
          <ac:spMkLst>
            <pc:docMk/>
            <pc:sldMk cId="1300929716" sldId="277"/>
            <ac:spMk id="9" creationId="{8A7EFA8A-CE6D-66C5-784C-87C6EC6F62F0}"/>
          </ac:spMkLst>
        </pc:spChg>
        <pc:picChg chg="add mod ord">
          <ac:chgData name="Matyáš Brabec" userId="4a9e1339-a19c-43c5-9520-0130d1931faa" providerId="ADAL" clId="{0EC252C9-4C69-460A-861A-2F4EBEC58B02}" dt="2025-05-13T08:27:34.579" v="7763" actId="22"/>
          <ac:picMkLst>
            <pc:docMk/>
            <pc:sldMk cId="1300929716" sldId="277"/>
            <ac:picMk id="5" creationId="{EF4DECAB-7323-321C-1985-E1CDC598247A}"/>
          </ac:picMkLst>
        </pc:picChg>
      </pc:sldChg>
      <pc:sldChg chg="addSp delSp modSp new mod delAnim modAnim">
        <pc:chgData name="Matyáš Brabec" userId="4a9e1339-a19c-43c5-9520-0130d1931faa" providerId="ADAL" clId="{0EC252C9-4C69-460A-861A-2F4EBEC58B02}" dt="2025-05-13T09:07:26.922" v="8229" actId="1038"/>
        <pc:sldMkLst>
          <pc:docMk/>
          <pc:sldMk cId="3582256434" sldId="278"/>
        </pc:sldMkLst>
        <pc:spChg chg="mod ord">
          <ac:chgData name="Matyáš Brabec" userId="4a9e1339-a19c-43c5-9520-0130d1931faa" providerId="ADAL" clId="{0EC252C9-4C69-460A-861A-2F4EBEC58B02}" dt="2025-05-13T09:07:02.593" v="8226" actId="14861"/>
          <ac:spMkLst>
            <pc:docMk/>
            <pc:sldMk cId="3582256434" sldId="278"/>
            <ac:spMk id="2" creationId="{DFE01899-CD59-B5A6-8B91-C17B9D29D7E3}"/>
          </ac:spMkLst>
        </pc:spChg>
        <pc:spChg chg="del">
          <ac:chgData name="Matyáš Brabec" userId="4a9e1339-a19c-43c5-9520-0130d1931faa" providerId="ADAL" clId="{0EC252C9-4C69-460A-861A-2F4EBEC58B02}" dt="2025-05-13T08:48:56.256" v="8169" actId="22"/>
          <ac:spMkLst>
            <pc:docMk/>
            <pc:sldMk cId="3582256434" sldId="278"/>
            <ac:spMk id="3" creationId="{A3BA1AD8-B6B1-2166-6706-743D4BD8FAEB}"/>
          </ac:spMkLst>
        </pc:spChg>
        <pc:spChg chg="add mod">
          <ac:chgData name="Matyáš Brabec" userId="4a9e1339-a19c-43c5-9520-0130d1931faa" providerId="ADAL" clId="{0EC252C9-4C69-460A-861A-2F4EBEC58B02}" dt="2025-05-13T08:49:50.596" v="8185" actId="1076"/>
          <ac:spMkLst>
            <pc:docMk/>
            <pc:sldMk cId="3582256434" sldId="278"/>
            <ac:spMk id="6" creationId="{7D8348A9-F618-CB4B-E747-95880B2266D4}"/>
          </ac:spMkLst>
        </pc:spChg>
        <pc:spChg chg="add del mod">
          <ac:chgData name="Matyáš Brabec" userId="4a9e1339-a19c-43c5-9520-0130d1931faa" providerId="ADAL" clId="{0EC252C9-4C69-460A-861A-2F4EBEC58B02}" dt="2025-05-13T08:57:16.134" v="8200" actId="478"/>
          <ac:spMkLst>
            <pc:docMk/>
            <pc:sldMk cId="3582256434" sldId="278"/>
            <ac:spMk id="10" creationId="{3563C661-7701-B64E-4179-7929B58887B8}"/>
          </ac:spMkLst>
        </pc:spChg>
        <pc:picChg chg="add del mod ord">
          <ac:chgData name="Matyáš Brabec" userId="4a9e1339-a19c-43c5-9520-0130d1931faa" providerId="ADAL" clId="{0EC252C9-4C69-460A-861A-2F4EBEC58B02}" dt="2025-05-13T08:57:13.825" v="8199" actId="478"/>
          <ac:picMkLst>
            <pc:docMk/>
            <pc:sldMk cId="3582256434" sldId="278"/>
            <ac:picMk id="5" creationId="{4C5BADEF-6CFE-80FF-7AEE-A42E52F14B14}"/>
          </ac:picMkLst>
        </pc:picChg>
        <pc:picChg chg="add mod">
          <ac:chgData name="Matyáš Brabec" userId="4a9e1339-a19c-43c5-9520-0130d1931faa" providerId="ADAL" clId="{0EC252C9-4C69-460A-861A-2F4EBEC58B02}" dt="2025-05-13T08:57:19.199" v="8201" actId="1076"/>
          <ac:picMkLst>
            <pc:docMk/>
            <pc:sldMk cId="3582256434" sldId="278"/>
            <ac:picMk id="8" creationId="{3DA96186-CE01-69FA-5415-DA07B7F0A01D}"/>
          </ac:picMkLst>
        </pc:picChg>
        <pc:picChg chg="add mod ord modCrop">
          <ac:chgData name="Matyáš Brabec" userId="4a9e1339-a19c-43c5-9520-0130d1931faa" providerId="ADAL" clId="{0EC252C9-4C69-460A-861A-2F4EBEC58B02}" dt="2025-05-13T09:07:26.922" v="8229" actId="1038"/>
          <ac:picMkLst>
            <pc:docMk/>
            <pc:sldMk cId="3582256434" sldId="278"/>
            <ac:picMk id="15" creationId="{E0196BF0-341D-7688-B371-1ACC22A73746}"/>
          </ac:picMkLst>
        </pc:picChg>
      </pc:sldChg>
      <pc:sldChg chg="add">
        <pc:chgData name="Matyáš Brabec" userId="4a9e1339-a19c-43c5-9520-0130d1931faa" providerId="ADAL" clId="{0EC252C9-4C69-460A-861A-2F4EBEC58B02}" dt="2025-05-13T08:51:47.709" v="8187"/>
        <pc:sldMkLst>
          <pc:docMk/>
          <pc:sldMk cId="1883671773" sldId="279"/>
        </pc:sldMkLst>
      </pc:sldChg>
      <pc:sldChg chg="addSp delSp modSp new mod">
        <pc:chgData name="Matyáš Brabec" userId="4a9e1339-a19c-43c5-9520-0130d1931faa" providerId="ADAL" clId="{0EC252C9-4C69-460A-861A-2F4EBEC58B02}" dt="2025-05-13T10:22:50.793" v="8313" actId="207"/>
        <pc:sldMkLst>
          <pc:docMk/>
          <pc:sldMk cId="4112403005" sldId="280"/>
        </pc:sldMkLst>
        <pc:spChg chg="mod">
          <ac:chgData name="Matyáš Brabec" userId="4a9e1339-a19c-43c5-9520-0130d1931faa" providerId="ADAL" clId="{0EC252C9-4C69-460A-861A-2F4EBEC58B02}" dt="2025-05-13T10:07:37.130" v="8296"/>
          <ac:spMkLst>
            <pc:docMk/>
            <pc:sldMk cId="4112403005" sldId="280"/>
            <ac:spMk id="2" creationId="{33213D6F-8296-FE9F-C98B-FC753286EA0A}"/>
          </ac:spMkLst>
        </pc:spChg>
        <pc:spChg chg="del">
          <ac:chgData name="Matyáš Brabec" userId="4a9e1339-a19c-43c5-9520-0130d1931faa" providerId="ADAL" clId="{0EC252C9-4C69-460A-861A-2F4EBEC58B02}" dt="2025-05-13T10:21:09.560" v="8301" actId="22"/>
          <ac:spMkLst>
            <pc:docMk/>
            <pc:sldMk cId="4112403005" sldId="280"/>
            <ac:spMk id="3" creationId="{0C003D95-70E5-2871-A84D-C6909556C80F}"/>
          </ac:spMkLst>
        </pc:spChg>
        <pc:spChg chg="add mod">
          <ac:chgData name="Matyáš Brabec" userId="4a9e1339-a19c-43c5-9520-0130d1931faa" providerId="ADAL" clId="{0EC252C9-4C69-460A-861A-2F4EBEC58B02}" dt="2025-05-13T10:22:50.793" v="8313" actId="207"/>
          <ac:spMkLst>
            <pc:docMk/>
            <pc:sldMk cId="4112403005" sldId="280"/>
            <ac:spMk id="8" creationId="{D685809C-A144-48EA-8484-0C66A6113724}"/>
          </ac:spMkLst>
        </pc:spChg>
        <pc:spChg chg="add mod">
          <ac:chgData name="Matyáš Brabec" userId="4a9e1339-a19c-43c5-9520-0130d1931faa" providerId="ADAL" clId="{0EC252C9-4C69-460A-861A-2F4EBEC58B02}" dt="2025-05-13T10:22:50.793" v="8313" actId="207"/>
          <ac:spMkLst>
            <pc:docMk/>
            <pc:sldMk cId="4112403005" sldId="280"/>
            <ac:spMk id="9" creationId="{0FDE9F71-4FE7-0F5B-868A-F478E4256D1E}"/>
          </ac:spMkLst>
        </pc:spChg>
        <pc:picChg chg="add del mod">
          <ac:chgData name="Matyáš Brabec" userId="4a9e1339-a19c-43c5-9520-0130d1931faa" providerId="ADAL" clId="{0EC252C9-4C69-460A-861A-2F4EBEC58B02}" dt="2025-05-13T10:21:08.448" v="8300" actId="22"/>
          <ac:picMkLst>
            <pc:docMk/>
            <pc:sldMk cId="4112403005" sldId="280"/>
            <ac:picMk id="5" creationId="{3966E2CC-A58A-57DE-BFC9-93FE88773419}"/>
          </ac:picMkLst>
        </pc:picChg>
        <pc:picChg chg="add mod ord">
          <ac:chgData name="Matyáš Brabec" userId="4a9e1339-a19c-43c5-9520-0130d1931faa" providerId="ADAL" clId="{0EC252C9-4C69-460A-861A-2F4EBEC58B02}" dt="2025-05-13T10:21:15.244" v="8303" actId="1076"/>
          <ac:picMkLst>
            <pc:docMk/>
            <pc:sldMk cId="4112403005" sldId="280"/>
            <ac:picMk id="7" creationId="{893DDEAF-B192-F333-8A29-083CDC5C8F52}"/>
          </ac:picMkLst>
        </pc:picChg>
      </pc:sldChg>
    </pc:docChg>
  </pc:docChgLst>
</pc:chgInfo>
</file>

<file path=ppt/media/image1.jpeg>
</file>

<file path=ppt/media/image10.png>
</file>

<file path=ppt/media/image11.gif>
</file>

<file path=ppt/media/image12.gif>
</file>

<file path=ppt/media/image13.gif>
</file>

<file path=ppt/media/image14.gif>
</file>

<file path=ppt/media/image15.png>
</file>

<file path=ppt/media/image16.jpe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A230D-B27C-49F9-9A85-549F61FA47C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918C3-4FF1-4476-91F8-1E590CBF1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74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918C3-4FF1-4476-91F8-1E590CBF15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84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918C3-4FF1-4476-91F8-1E590CBF158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06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8965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63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88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9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49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8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8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339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48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235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218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0CF3A5E-AADB-473A-9538-135786C87F6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F3E55EB-2FED-410F-8BE8-4C0B64545DB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6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runno.github.io/gol-work-reduction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8EBC7-9F89-FBCE-F2E9-1E0AC588C4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Slaying a Life</a:t>
            </a:r>
            <a:br>
              <a:rPr lang="en-US" dirty="0"/>
            </a:br>
            <a:r>
              <a:rPr lang="en-US" sz="2400" dirty="0"/>
              <a:t>Optimizing GPU-accelerated Game of Life Stencil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756DA3-417F-5B25-E7BB-3E0BC6815D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599" y="4960137"/>
            <a:ext cx="3494903" cy="1463040"/>
          </a:xfrm>
        </p:spPr>
        <p:txBody>
          <a:bodyPr/>
          <a:lstStyle/>
          <a:p>
            <a:r>
              <a:rPr lang="en-US" dirty="0"/>
              <a:t>🙋‍♂️ Maty</a:t>
            </a:r>
            <a:r>
              <a:rPr lang="cs-CZ" dirty="0"/>
              <a:t>áš Brabec</a:t>
            </a:r>
          </a:p>
          <a:p>
            <a:r>
              <a:rPr lang="en-US" dirty="0"/>
              <a:t>👤</a:t>
            </a:r>
            <a:r>
              <a:rPr lang="en-US" b="1" dirty="0"/>
              <a:t> </a:t>
            </a:r>
            <a:r>
              <a:rPr lang="cs-CZ" dirty="0"/>
              <a:t>Jiří Klepl</a:t>
            </a:r>
            <a:endParaRPr lang="cs-CZ" b="1" dirty="0"/>
          </a:p>
          <a:p>
            <a:r>
              <a:rPr lang="en-US" dirty="0"/>
              <a:t>👤 </a:t>
            </a:r>
            <a:r>
              <a:rPr lang="cs-CZ" dirty="0"/>
              <a:t>Martin Kruliš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59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EC602-C4B3-D429-9F46-80B2D6539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reduction </a:t>
            </a:r>
            <a:r>
              <a:rPr lang="en-US" sz="4000" dirty="0"/>
              <a:t>💤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295C25-8B6F-2733-B402-482AC5424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💡Skip stable areas</a:t>
            </a:r>
          </a:p>
          <a:p>
            <a:pPr lvl="1"/>
            <a:r>
              <a:rPr lang="en-US" sz="2400" dirty="0"/>
              <a:t>❓what are “areas”</a:t>
            </a:r>
          </a:p>
          <a:p>
            <a:pPr lvl="1"/>
            <a:r>
              <a:rPr lang="en-US" sz="2400" dirty="0"/>
              <a:t>❓how to keep track of them</a:t>
            </a:r>
          </a:p>
          <a:p>
            <a:pPr lvl="1"/>
            <a:r>
              <a:rPr lang="en-US" sz="2400" dirty="0"/>
              <a:t>❓can we skip them</a:t>
            </a:r>
          </a:p>
          <a:p>
            <a:r>
              <a:rPr lang="en-US" sz="2000" dirty="0"/>
              <a:t>Demo: </a:t>
            </a:r>
            <a:r>
              <a:rPr lang="en-US" sz="2000" dirty="0">
                <a:hlinkClick r:id="rId2"/>
              </a:rPr>
              <a:t>https://erunno.github.io/gol-work-reduction/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A5BA7-037E-DD38-4FD5-4CF6D2AAD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2626" y="3112476"/>
            <a:ext cx="2787162" cy="278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30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222A4-F2DB-C35F-9C9D-806ED69F4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1026" name="Picture 2" descr="Screen Recording 2025-06-02 174647.mp4 [video-to-gif output image]">
            <a:extLst>
              <a:ext uri="{FF2B5EF4-FFF2-40B4-BE49-F238E27FC236}">
                <a16:creationId xmlns:a16="http://schemas.microsoft.com/office/drawing/2014/main" id="{565FCC88-1105-E198-8EC7-886ADB317A5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1851" y="2342007"/>
            <a:ext cx="3790950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04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6B48D-2336-8AE5-A707-A68791941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279D-5C65-0FB7-F9C6-6190923DF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2050" name="Picture 2" descr="Screen Recording 2025-06-02 174735.mp4 [video-to-gif output image]">
            <a:extLst>
              <a:ext uri="{FF2B5EF4-FFF2-40B4-BE49-F238E27FC236}">
                <a16:creationId xmlns:a16="http://schemas.microsoft.com/office/drawing/2014/main" id="{84C061C7-5698-F9D0-A785-577AC73BD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5" y="2438400"/>
            <a:ext cx="384810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5866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5EF83-1F65-A422-082B-1EA96ABE3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53E19-42C6-1EEF-7B40-CB717FE55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098" name="Picture 2" descr="Screen Recording 2025-06-02 174802.mp4 [video-to-gif output image]">
            <a:extLst>
              <a:ext uri="{FF2B5EF4-FFF2-40B4-BE49-F238E27FC236}">
                <a16:creationId xmlns:a16="http://schemas.microsoft.com/office/drawing/2014/main" id="{EBA853D3-4949-ADD6-89D1-D2DB2970E0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231" y="2250059"/>
            <a:ext cx="4144625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192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4C561-44CA-D0ED-B021-F05572047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8A4CB-BD40-7835-B23C-E342148F7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3074" name="Picture 2" descr="Screen Recording 2025-06-02 174843.mp4 [video-to-gif output image]">
            <a:extLst>
              <a:ext uri="{FF2B5EF4-FFF2-40B4-BE49-F238E27FC236}">
                <a16:creationId xmlns:a16="http://schemas.microsoft.com/office/drawing/2014/main" id="{AE866BD9-B67F-2D0C-2B42-71ECF1F2643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128" y="2171700"/>
            <a:ext cx="4071782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1109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B950DE-F212-2EEF-E0E2-6DA3A94FE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reduction </a:t>
            </a:r>
            <a:r>
              <a:rPr lang="en-US" sz="4000" dirty="0"/>
              <a:t>💤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(on GPU)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865FD2-A045-D9F9-47B1-DC8652A0C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406392" cy="4023360"/>
          </a:xfrm>
        </p:spPr>
        <p:txBody>
          <a:bodyPr>
            <a:noAutofit/>
          </a:bodyPr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1800" dirty="0"/>
              <a:t>🔄 </a:t>
            </a:r>
            <a:r>
              <a:rPr lang="en-US" sz="2400" dirty="0"/>
              <a:t>“Changed” data</a:t>
            </a:r>
            <a:br>
              <a:rPr lang="en-US" sz="2400" dirty="0"/>
            </a:br>
            <a:r>
              <a:rPr lang="en-US" sz="2400" dirty="0"/>
              <a:t>structure </a:t>
            </a:r>
          </a:p>
          <a:p>
            <a:pPr lvl="1"/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One</a:t>
            </a:r>
            <a:r>
              <a:rPr lang="en-US" sz="2000" dirty="0"/>
              <a:t> </a:t>
            </a:r>
            <a:r>
              <a:rPr lang="en-US" sz="2000" u="sng" dirty="0">
                <a:solidFill>
                  <a:schemeClr val="accent4">
                    <a:lumMod val="75000"/>
                  </a:schemeClr>
                </a:solidFill>
              </a:rPr>
              <a:t>bit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warp tile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One</a:t>
            </a:r>
            <a:r>
              <a:rPr lang="en-US" sz="2000" dirty="0"/>
              <a:t> </a:t>
            </a:r>
            <a:r>
              <a:rPr lang="en-US" sz="2000" u="sng" dirty="0">
                <a:solidFill>
                  <a:schemeClr val="accent4">
                    <a:lumMod val="75000"/>
                  </a:schemeClr>
                </a:solidFill>
              </a:rPr>
              <a:t>32-bit word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tile</a:t>
            </a:r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1F0C25-AA59-C21A-8125-1049DE5E5567}"/>
              </a:ext>
            </a:extLst>
          </p:cNvPr>
          <p:cNvSpPr/>
          <p:nvPr/>
        </p:nvSpPr>
        <p:spPr>
          <a:xfrm>
            <a:off x="7183120" y="2084832"/>
            <a:ext cx="4500880" cy="4287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9515B9-708C-23DF-8C10-1906FBC3737C}"/>
              </a:ext>
            </a:extLst>
          </p:cNvPr>
          <p:cNvSpPr/>
          <p:nvPr/>
        </p:nvSpPr>
        <p:spPr>
          <a:xfrm>
            <a:off x="7183120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986A66-0F67-3944-010D-304820EE2FB0}"/>
              </a:ext>
            </a:extLst>
          </p:cNvPr>
          <p:cNvSpPr/>
          <p:nvPr/>
        </p:nvSpPr>
        <p:spPr>
          <a:xfrm>
            <a:off x="7953176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7A534F-FA65-C219-CC26-1A2B0E285B58}"/>
              </a:ext>
            </a:extLst>
          </p:cNvPr>
          <p:cNvSpPr/>
          <p:nvPr/>
        </p:nvSpPr>
        <p:spPr>
          <a:xfrm>
            <a:off x="8723232" y="2084832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3884B4-BF8C-E717-85AB-FF4B28414A64}"/>
              </a:ext>
            </a:extLst>
          </p:cNvPr>
          <p:cNvSpPr/>
          <p:nvPr/>
        </p:nvSpPr>
        <p:spPr>
          <a:xfrm>
            <a:off x="7183120" y="2818384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075F9D-EBF5-49C7-FBBC-253FE8E08CA3}"/>
              </a:ext>
            </a:extLst>
          </p:cNvPr>
          <p:cNvSpPr/>
          <p:nvPr/>
        </p:nvSpPr>
        <p:spPr>
          <a:xfrm>
            <a:off x="7953176" y="2818384"/>
            <a:ext cx="770056" cy="733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E3862-0579-A368-4E6D-4631EAD730FC}"/>
              </a:ext>
            </a:extLst>
          </p:cNvPr>
          <p:cNvSpPr txBox="1"/>
          <p:nvPr/>
        </p:nvSpPr>
        <p:spPr>
          <a:xfrm>
            <a:off x="8900511" y="300049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BAC94B-A8B4-CE4F-A0FA-38610E3B5F6E}"/>
              </a:ext>
            </a:extLst>
          </p:cNvPr>
          <p:cNvSpPr txBox="1"/>
          <p:nvPr/>
        </p:nvSpPr>
        <p:spPr>
          <a:xfrm>
            <a:off x="8130455" y="364057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885D62-2EE9-ED8A-9863-C879C295251E}"/>
              </a:ext>
            </a:extLst>
          </p:cNvPr>
          <p:cNvSpPr txBox="1"/>
          <p:nvPr/>
        </p:nvSpPr>
        <p:spPr>
          <a:xfrm>
            <a:off x="9579271" y="221614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B9944A-5679-30C0-89E1-05B4FE37EDAA}"/>
              </a:ext>
            </a:extLst>
          </p:cNvPr>
          <p:cNvCxnSpPr>
            <a:cxnSpLocks/>
          </p:cNvCxnSpPr>
          <p:nvPr/>
        </p:nvCxnSpPr>
        <p:spPr>
          <a:xfrm flipH="1">
            <a:off x="8468824" y="1471249"/>
            <a:ext cx="731164" cy="771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D13B28D-D5FD-19FB-66CE-D48C86E1EB9E}"/>
              </a:ext>
            </a:extLst>
          </p:cNvPr>
          <p:cNvSpPr txBox="1"/>
          <p:nvPr/>
        </p:nvSpPr>
        <p:spPr>
          <a:xfrm>
            <a:off x="7899965" y="1006290"/>
            <a:ext cx="3894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Grid tile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thread block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FD39BF-D8B7-C95E-A3D5-E40DC026A381}"/>
              </a:ext>
            </a:extLst>
          </p:cNvPr>
          <p:cNvCxnSpPr/>
          <p:nvPr/>
        </p:nvCxnSpPr>
        <p:spPr>
          <a:xfrm flipV="1">
            <a:off x="6586917" y="2818384"/>
            <a:ext cx="1366259" cy="11345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C74953-0269-CD68-54A9-E02EF29F0F71}"/>
              </a:ext>
            </a:extLst>
          </p:cNvPr>
          <p:cNvCxnSpPr>
            <a:cxnSpLocks/>
          </p:cNvCxnSpPr>
          <p:nvPr/>
        </p:nvCxnSpPr>
        <p:spPr>
          <a:xfrm flipV="1">
            <a:off x="4356608" y="2818384"/>
            <a:ext cx="2833813" cy="11345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E283E06-A252-7A3E-FF76-F02D6FB71E26}"/>
              </a:ext>
            </a:extLst>
          </p:cNvPr>
          <p:cNvCxnSpPr>
            <a:cxnSpLocks/>
          </p:cNvCxnSpPr>
          <p:nvPr/>
        </p:nvCxnSpPr>
        <p:spPr>
          <a:xfrm flipV="1">
            <a:off x="4356607" y="3551936"/>
            <a:ext cx="2826513" cy="252427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A4BCF7-5DD7-C2CB-3645-1CBA170D6E49}"/>
              </a:ext>
            </a:extLst>
          </p:cNvPr>
          <p:cNvCxnSpPr>
            <a:cxnSpLocks/>
          </p:cNvCxnSpPr>
          <p:nvPr/>
        </p:nvCxnSpPr>
        <p:spPr>
          <a:xfrm flipV="1">
            <a:off x="6579616" y="3551936"/>
            <a:ext cx="1373560" cy="252098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E942E8E-13B3-4E6B-BAA3-D2CAC5CFF821}"/>
              </a:ext>
            </a:extLst>
          </p:cNvPr>
          <p:cNvSpPr/>
          <p:nvPr/>
        </p:nvSpPr>
        <p:spPr>
          <a:xfrm>
            <a:off x="4356608" y="3955288"/>
            <a:ext cx="2223008" cy="21176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CD66AFC-221B-7C81-4EBE-1643DEDEC7BD}"/>
              </a:ext>
            </a:extLst>
          </p:cNvPr>
          <p:cNvSpPr/>
          <p:nvPr/>
        </p:nvSpPr>
        <p:spPr>
          <a:xfrm>
            <a:off x="4356606" y="3951994"/>
            <a:ext cx="2223009" cy="3902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warp tile </a:t>
            </a:r>
            <a:r>
              <a:rPr lang="en-US" sz="1400" dirty="0"/>
              <a:t>💤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1E7916-1CCB-3893-75C0-84F342DCF0F6}"/>
              </a:ext>
            </a:extLst>
          </p:cNvPr>
          <p:cNvSpPr/>
          <p:nvPr/>
        </p:nvSpPr>
        <p:spPr>
          <a:xfrm>
            <a:off x="4356606" y="4342267"/>
            <a:ext cx="2223009" cy="3902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warp tile </a:t>
            </a:r>
            <a:r>
              <a:rPr lang="en-US" sz="1400" dirty="0">
                <a:solidFill>
                  <a:prstClr val="white"/>
                </a:solidFill>
              </a:rPr>
              <a:t>💤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9584FB-DB84-A138-1A33-EC45CAFE2499}"/>
              </a:ext>
            </a:extLst>
          </p:cNvPr>
          <p:cNvSpPr txBox="1"/>
          <p:nvPr/>
        </p:nvSpPr>
        <p:spPr>
          <a:xfrm>
            <a:off x="5222773" y="476134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…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E129E8-9C1B-1E04-EF12-3EB107B73989}"/>
              </a:ext>
            </a:extLst>
          </p:cNvPr>
          <p:cNvSpPr txBox="1"/>
          <p:nvPr/>
        </p:nvSpPr>
        <p:spPr>
          <a:xfrm>
            <a:off x="1024128" y="3290326"/>
            <a:ext cx="27831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little tile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per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warp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81747AB-14AB-95A2-D8C2-1284AE78794C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3807262" y="3551936"/>
            <a:ext cx="772689" cy="56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50C3330-2DF8-66EA-7811-BC14F1741455}"/>
              </a:ext>
            </a:extLst>
          </p:cNvPr>
          <p:cNvCxnSpPr>
            <a:cxnSpLocks/>
          </p:cNvCxnSpPr>
          <p:nvPr/>
        </p:nvCxnSpPr>
        <p:spPr>
          <a:xfrm flipV="1">
            <a:off x="3693253" y="2457704"/>
            <a:ext cx="3891363" cy="3366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FA2CF31-2E14-7185-5C32-369B004B2EED}"/>
              </a:ext>
            </a:extLst>
          </p:cNvPr>
          <p:cNvCxnSpPr>
            <a:cxnSpLocks/>
          </p:cNvCxnSpPr>
          <p:nvPr/>
        </p:nvCxnSpPr>
        <p:spPr>
          <a:xfrm flipV="1">
            <a:off x="3130707" y="4537403"/>
            <a:ext cx="1364077" cy="994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88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7" grpId="0" animBg="1"/>
      <p:bldP spid="2" grpId="0" animBg="1"/>
      <p:bldP spid="3" grpId="0" animBg="1"/>
      <p:bldP spid="4" grpId="0" animBg="1"/>
      <p:bldP spid="6" grpId="0" animBg="1"/>
      <p:bldP spid="9" grpId="0" animBg="1"/>
      <p:bldP spid="10" grpId="0"/>
      <p:bldP spid="11" grpId="0"/>
      <p:bldP spid="12" grpId="0"/>
      <p:bldP spid="16" grpId="0"/>
      <p:bldP spid="17" grpId="0" animBg="1"/>
      <p:bldP spid="26" grpId="0" animBg="1"/>
      <p:bldP spid="27" grpId="0" animBg="1"/>
      <p:bldP spid="28" grpId="0"/>
      <p:bldP spid="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993A0DF-A323-23F8-A07F-700E0070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  <a:r>
              <a:rPr lang="en-US" sz="4000" dirty="0"/>
              <a:t>📊</a:t>
            </a:r>
            <a:r>
              <a:rPr lang="cs-CZ" dirty="0"/>
              <a:t> </a:t>
            </a: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E31C813-F7E6-867C-C14E-84E456E7E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0015" y="2084832"/>
            <a:ext cx="6088298" cy="40227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B44624-A704-A00D-8570-9AE4E67148CA}"/>
              </a:ext>
            </a:extLst>
          </p:cNvPr>
          <p:cNvSpPr/>
          <p:nvPr/>
        </p:nvSpPr>
        <p:spPr>
          <a:xfrm>
            <a:off x="437043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F82E21-2724-BF2E-89CB-38110D24F25F}"/>
              </a:ext>
            </a:extLst>
          </p:cNvPr>
          <p:cNvSpPr/>
          <p:nvPr/>
        </p:nvSpPr>
        <p:spPr>
          <a:xfrm>
            <a:off x="560487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E53E82-6F5E-65F1-4B3E-5EAC4071A6FE}"/>
              </a:ext>
            </a:extLst>
          </p:cNvPr>
          <p:cNvSpPr/>
          <p:nvPr/>
        </p:nvSpPr>
        <p:spPr>
          <a:xfrm>
            <a:off x="6831690" y="3563170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A36DE3-5B17-E9DE-891A-C954356EA68E}"/>
              </a:ext>
            </a:extLst>
          </p:cNvPr>
          <p:cNvSpPr/>
          <p:nvPr/>
        </p:nvSpPr>
        <p:spPr>
          <a:xfrm>
            <a:off x="8066130" y="3563171"/>
            <a:ext cx="597244" cy="2030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97B053-FAE1-DC75-3EBD-CACB7616B9FA}"/>
              </a:ext>
            </a:extLst>
          </p:cNvPr>
          <p:cNvSpPr/>
          <p:nvPr/>
        </p:nvSpPr>
        <p:spPr>
          <a:xfrm>
            <a:off x="6441440" y="2245360"/>
            <a:ext cx="2331720" cy="1049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2">
            <a:extLst>
              <a:ext uri="{FF2B5EF4-FFF2-40B4-BE49-F238E27FC236}">
                <a16:creationId xmlns:a16="http://schemas.microsoft.com/office/drawing/2014/main" id="{A4A90234-DED6-AFD9-81BF-A69AEC2378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34" t="13926" r="58520" b="62643"/>
          <a:stretch/>
        </p:blipFill>
        <p:spPr>
          <a:xfrm>
            <a:off x="6297432" y="2577466"/>
            <a:ext cx="295052" cy="942562"/>
          </a:xfrm>
          <a:prstGeom prst="rect">
            <a:avLst/>
          </a:prstGeom>
        </p:spPr>
      </p:pic>
      <p:pic>
        <p:nvPicPr>
          <p:cNvPr id="12" name="Content Placeholder 2">
            <a:extLst>
              <a:ext uri="{FF2B5EF4-FFF2-40B4-BE49-F238E27FC236}">
                <a16:creationId xmlns:a16="http://schemas.microsoft.com/office/drawing/2014/main" id="{D40AD3AE-9B6F-8004-CD0B-CD6B9845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34" t="16152" r="58520" b="62643"/>
          <a:stretch/>
        </p:blipFill>
        <p:spPr>
          <a:xfrm>
            <a:off x="7528628" y="2590800"/>
            <a:ext cx="295052" cy="85302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7EF120E-6E28-F65F-1D4A-0D68AE5E927D}"/>
              </a:ext>
            </a:extLst>
          </p:cNvPr>
          <p:cNvCxnSpPr>
            <a:cxnSpLocks/>
          </p:cNvCxnSpPr>
          <p:nvPr/>
        </p:nvCxnSpPr>
        <p:spPr>
          <a:xfrm flipH="1">
            <a:off x="8437895" y="2937000"/>
            <a:ext cx="1634887" cy="149961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C27F103-3B39-847A-1CE3-2DAD38F9CD6F}"/>
              </a:ext>
            </a:extLst>
          </p:cNvPr>
          <p:cNvSpPr txBox="1"/>
          <p:nvPr/>
        </p:nvSpPr>
        <p:spPr>
          <a:xfrm>
            <a:off x="4634307" y="610186"/>
            <a:ext cx="30941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Linear (32 bit)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220670-3BB2-DAE8-F3BB-0C6AD1A1CBA8}"/>
              </a:ext>
            </a:extLst>
          </p:cNvPr>
          <p:cNvSpPr txBox="1"/>
          <p:nvPr/>
        </p:nvSpPr>
        <p:spPr>
          <a:xfrm>
            <a:off x="9072321" y="2229114"/>
            <a:ext cx="28376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B050"/>
                </a:solidFill>
              </a:rPr>
              <a:t>Tiled (64 bit)</a:t>
            </a:r>
            <a:endParaRPr lang="en-US" sz="3200" dirty="0">
              <a:solidFill>
                <a:srgbClr val="00B0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5179ED-F029-70C8-CCE0-9C099BF76AD9}"/>
              </a:ext>
            </a:extLst>
          </p:cNvPr>
          <p:cNvSpPr txBox="1"/>
          <p:nvPr/>
        </p:nvSpPr>
        <p:spPr>
          <a:xfrm>
            <a:off x="3654476" y="1453740"/>
            <a:ext cx="46474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Baseline no work reduction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221D16-95D7-F81D-E711-624997E500B7}"/>
              </a:ext>
            </a:extLst>
          </p:cNvPr>
          <p:cNvSpPr txBox="1"/>
          <p:nvPr/>
        </p:nvSpPr>
        <p:spPr>
          <a:xfrm>
            <a:off x="3665936" y="1453740"/>
            <a:ext cx="2566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Work reduced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452033-16F6-79B6-D0E1-DF0676402FCB}"/>
              </a:ext>
            </a:extLst>
          </p:cNvPr>
          <p:cNvSpPr/>
          <p:nvPr/>
        </p:nvSpPr>
        <p:spPr>
          <a:xfrm>
            <a:off x="4123591" y="2363500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9FD80B1-3D72-6158-8033-EFD5E06F403D}"/>
              </a:ext>
            </a:extLst>
          </p:cNvPr>
          <p:cNvSpPr/>
          <p:nvPr/>
        </p:nvSpPr>
        <p:spPr>
          <a:xfrm>
            <a:off x="5338270" y="2363499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9DA3961-451E-727B-EA35-7F4653AA0703}"/>
              </a:ext>
            </a:extLst>
          </p:cNvPr>
          <p:cNvSpPr/>
          <p:nvPr/>
        </p:nvSpPr>
        <p:spPr>
          <a:xfrm>
            <a:off x="6570017" y="2363499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EE22FD2-304F-0D4E-234F-E27EEFB97A56}"/>
              </a:ext>
            </a:extLst>
          </p:cNvPr>
          <p:cNvSpPr/>
          <p:nvPr/>
        </p:nvSpPr>
        <p:spPr>
          <a:xfrm>
            <a:off x="7809915" y="2363499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1302555-6F46-EBCA-09C0-6F4ED2D52D8F}"/>
              </a:ext>
            </a:extLst>
          </p:cNvPr>
          <p:cNvSpPr/>
          <p:nvPr/>
        </p:nvSpPr>
        <p:spPr>
          <a:xfrm>
            <a:off x="3867778" y="2363499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FF1FB22-6F22-DFE2-57AC-436A9C392DF0}"/>
              </a:ext>
            </a:extLst>
          </p:cNvPr>
          <p:cNvSpPr/>
          <p:nvPr/>
        </p:nvSpPr>
        <p:spPr>
          <a:xfrm>
            <a:off x="5087391" y="2363498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E9C9FA-3531-9099-254D-DDBD4F1800F4}"/>
              </a:ext>
            </a:extLst>
          </p:cNvPr>
          <p:cNvSpPr/>
          <p:nvPr/>
        </p:nvSpPr>
        <p:spPr>
          <a:xfrm>
            <a:off x="6306841" y="2363498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13A8745-2FD4-BB52-E96A-B3F975A32408}"/>
              </a:ext>
            </a:extLst>
          </p:cNvPr>
          <p:cNvSpPr/>
          <p:nvPr/>
        </p:nvSpPr>
        <p:spPr>
          <a:xfrm>
            <a:off x="7506668" y="2363498"/>
            <a:ext cx="404309" cy="3230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0D47E40-3FB7-1F49-3715-55F204DB076B}"/>
              </a:ext>
            </a:extLst>
          </p:cNvPr>
          <p:cNvCxnSpPr>
            <a:cxnSpLocks/>
          </p:cNvCxnSpPr>
          <p:nvPr/>
        </p:nvCxnSpPr>
        <p:spPr>
          <a:xfrm flipH="1">
            <a:off x="5374051" y="1415288"/>
            <a:ext cx="842290" cy="110245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11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6" grpId="0"/>
      <p:bldP spid="18" grpId="0"/>
      <p:bldP spid="18" grpId="1"/>
      <p:bldP spid="20" grpId="0"/>
      <p:bldP spid="20" grpId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5FBB-C95F-120F-DFC1-B6E34969A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Q&amp;A</a:t>
            </a:r>
          </a:p>
        </p:txBody>
      </p:sp>
      <p:pic>
        <p:nvPicPr>
          <p:cNvPr id="5" name="Picture 4" descr="Magnifying glass and question mark">
            <a:extLst>
              <a:ext uri="{FF2B5EF4-FFF2-40B4-BE49-F238E27FC236}">
                <a16:creationId xmlns:a16="http://schemas.microsoft.com/office/drawing/2014/main" id="{1CD1A417-E7CC-6B04-AB02-4CDAE65073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96" r="29148"/>
          <a:stretch>
            <a:fillRect/>
          </a:stretch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64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26304-604C-1F61-2A01-B63E22BB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of life </a:t>
            </a:r>
            <a:r>
              <a:rPr lang="en-US" sz="3600" dirty="0"/>
              <a:t>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128D6-23EB-EA35-7C37-6C0E37826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65181"/>
            <a:ext cx="9720073" cy="4023360"/>
          </a:xfrm>
        </p:spPr>
        <p:txBody>
          <a:bodyPr>
            <a:normAutofit/>
          </a:bodyPr>
          <a:lstStyle/>
          <a:p>
            <a:r>
              <a:rPr lang="en-US" sz="2800" dirty="0"/>
              <a:t>Grid</a:t>
            </a:r>
          </a:p>
          <a:p>
            <a:pPr lvl="1"/>
            <a:r>
              <a:rPr lang="en-US" sz="2400" dirty="0"/>
              <a:t>2 dimension</a:t>
            </a:r>
          </a:p>
          <a:p>
            <a:pPr lvl="1"/>
            <a:r>
              <a:rPr lang="en-US" sz="2400" dirty="0"/>
              <a:t>Cell states: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DEAD </a:t>
            </a:r>
            <a:r>
              <a:rPr lang="en-US" sz="2400" dirty="0"/>
              <a:t>⚰️/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ALIVE 👶</a:t>
            </a:r>
          </a:p>
          <a:p>
            <a:pPr lvl="2"/>
            <a:endParaRPr lang="en-US" sz="1800" dirty="0"/>
          </a:p>
        </p:txBody>
      </p:sp>
      <p:pic>
        <p:nvPicPr>
          <p:cNvPr id="2050" name="Picture 2" descr="Conway's game of life – AI Code Wizards">
            <a:extLst>
              <a:ext uri="{FF2B5EF4-FFF2-40B4-BE49-F238E27FC236}">
                <a16:creationId xmlns:a16="http://schemas.microsoft.com/office/drawing/2014/main" id="{5FBCB323-8161-E87C-5008-874177A9A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242" b="74695"/>
          <a:stretch/>
        </p:blipFill>
        <p:spPr bwMode="auto">
          <a:xfrm>
            <a:off x="1269649" y="3630970"/>
            <a:ext cx="879021" cy="77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onway's game of life – AI Code Wizards">
            <a:extLst>
              <a:ext uri="{FF2B5EF4-FFF2-40B4-BE49-F238E27FC236}">
                <a16:creationId xmlns:a16="http://schemas.microsoft.com/office/drawing/2014/main" id="{74BD00DE-F780-D072-129E-B0388E749A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r="46314" b="74625"/>
          <a:stretch/>
        </p:blipFill>
        <p:spPr bwMode="auto">
          <a:xfrm>
            <a:off x="3650981" y="3630970"/>
            <a:ext cx="783772" cy="775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4CD24125-5CE7-70BD-BE8F-D280A3A8018E}"/>
              </a:ext>
            </a:extLst>
          </p:cNvPr>
          <p:cNvSpPr/>
          <p:nvPr/>
        </p:nvSpPr>
        <p:spPr>
          <a:xfrm>
            <a:off x="2274943" y="4119052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26F58C-DE6D-527C-9AE1-6990A8B0C123}"/>
              </a:ext>
            </a:extLst>
          </p:cNvPr>
          <p:cNvSpPr txBox="1"/>
          <p:nvPr/>
        </p:nvSpPr>
        <p:spPr>
          <a:xfrm>
            <a:off x="2148670" y="3797214"/>
            <a:ext cx="139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Lonel</a:t>
            </a:r>
            <a:r>
              <a:rPr lang="cs-CZ" dirty="0"/>
              <a:t>y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65F73CE-A732-35B0-D279-8FD9BDC20A61}"/>
              </a:ext>
            </a:extLst>
          </p:cNvPr>
          <p:cNvSpPr/>
          <p:nvPr/>
        </p:nvSpPr>
        <p:spPr>
          <a:xfrm>
            <a:off x="2274943" y="4857717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0811C0-279A-93FE-F89D-2F7A3061D53B}"/>
              </a:ext>
            </a:extLst>
          </p:cNvPr>
          <p:cNvSpPr txBox="1"/>
          <p:nvPr/>
        </p:nvSpPr>
        <p:spPr>
          <a:xfrm>
            <a:off x="2148670" y="4535879"/>
            <a:ext cx="139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Crowded</a:t>
            </a:r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B0FFBFF-B0B5-9122-2F7A-57099B613AB3}"/>
              </a:ext>
            </a:extLst>
          </p:cNvPr>
          <p:cNvSpPr/>
          <p:nvPr/>
        </p:nvSpPr>
        <p:spPr>
          <a:xfrm>
            <a:off x="2274943" y="6401469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AD53D7-9F55-06AA-0AE6-37E351D1FC0E}"/>
              </a:ext>
            </a:extLst>
          </p:cNvPr>
          <p:cNvSpPr txBox="1"/>
          <p:nvPr/>
        </p:nvSpPr>
        <p:spPr>
          <a:xfrm>
            <a:off x="2142551" y="6079631"/>
            <a:ext cx="15548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Reproduction</a:t>
            </a:r>
            <a:endParaRPr lang="en-US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4BF36C5-4392-F32C-FE90-41652CEF9E8C}"/>
              </a:ext>
            </a:extLst>
          </p:cNvPr>
          <p:cNvSpPr/>
          <p:nvPr/>
        </p:nvSpPr>
        <p:spPr>
          <a:xfrm>
            <a:off x="2268824" y="5586291"/>
            <a:ext cx="1136273" cy="104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E20E8B-C229-9C0F-6A8B-8791643D5E91}"/>
              </a:ext>
            </a:extLst>
          </p:cNvPr>
          <p:cNvSpPr txBox="1"/>
          <p:nvPr/>
        </p:nvSpPr>
        <p:spPr>
          <a:xfrm>
            <a:off x="2142551" y="5264453"/>
            <a:ext cx="139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Survives</a:t>
            </a:r>
            <a:endParaRPr lang="en-U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983A3735-5EB1-B888-B894-442DD1D7E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8658" y="1211072"/>
            <a:ext cx="5331822" cy="53318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onway's game of life – AI Code Wizards">
            <a:extLst>
              <a:ext uri="{FF2B5EF4-FFF2-40B4-BE49-F238E27FC236}">
                <a16:creationId xmlns:a16="http://schemas.microsoft.com/office/drawing/2014/main" id="{37F63EED-5E6B-E18F-A6E5-07D8265B9A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25375" r="46314" b="50161"/>
          <a:stretch/>
        </p:blipFill>
        <p:spPr bwMode="auto">
          <a:xfrm>
            <a:off x="3647854" y="4426185"/>
            <a:ext cx="783772" cy="7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onway's game of life – AI Code Wizards">
            <a:extLst>
              <a:ext uri="{FF2B5EF4-FFF2-40B4-BE49-F238E27FC236}">
                <a16:creationId xmlns:a16="http://schemas.microsoft.com/office/drawing/2014/main" id="{D79E3A4E-EF97-96F6-71D4-8FF4D1C0A8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49839" r="46314" b="25698"/>
          <a:stretch/>
        </p:blipFill>
        <p:spPr bwMode="auto">
          <a:xfrm>
            <a:off x="3647854" y="5979047"/>
            <a:ext cx="783772" cy="7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onway's game of life – AI Code Wizards">
            <a:extLst>
              <a:ext uri="{FF2B5EF4-FFF2-40B4-BE49-F238E27FC236}">
                <a16:creationId xmlns:a16="http://schemas.microsoft.com/office/drawing/2014/main" id="{8F45FBB8-BC4F-50D7-5565-B57DD0183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5" t="74302" r="46314"/>
          <a:stretch/>
        </p:blipFill>
        <p:spPr bwMode="auto">
          <a:xfrm>
            <a:off x="3641735" y="5193534"/>
            <a:ext cx="783772" cy="78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onway's game of life – AI Code Wizards">
            <a:extLst>
              <a:ext uri="{FF2B5EF4-FFF2-40B4-BE49-F238E27FC236}">
                <a16:creationId xmlns:a16="http://schemas.microsoft.com/office/drawing/2014/main" id="{E0A65BED-9816-3E1E-BC2E-42820C38E6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16" r="71242" b="49779"/>
          <a:stretch/>
        </p:blipFill>
        <p:spPr bwMode="auto">
          <a:xfrm>
            <a:off x="1263530" y="4429480"/>
            <a:ext cx="879021" cy="77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onway's game of life – AI Code Wizards">
            <a:extLst>
              <a:ext uri="{FF2B5EF4-FFF2-40B4-BE49-F238E27FC236}">
                <a16:creationId xmlns:a16="http://schemas.microsoft.com/office/drawing/2014/main" id="{214B9304-0111-491D-BE05-A9040629B2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37" r="71242" b="24518"/>
          <a:stretch/>
        </p:blipFill>
        <p:spPr bwMode="auto">
          <a:xfrm>
            <a:off x="1254306" y="6008065"/>
            <a:ext cx="879021" cy="77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onway's game of life – AI Code Wizards">
            <a:extLst>
              <a:ext uri="{FF2B5EF4-FFF2-40B4-BE49-F238E27FC236}">
                <a16:creationId xmlns:a16="http://schemas.microsoft.com/office/drawing/2014/main" id="{C94CC996-EB79-ED3C-B8CA-0F986E64D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302" r="71242" b="453"/>
          <a:stretch/>
        </p:blipFill>
        <p:spPr bwMode="auto">
          <a:xfrm>
            <a:off x="1257410" y="5227720"/>
            <a:ext cx="879021" cy="77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86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E5040-774E-904D-0594-EBF3E73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Stencils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BC139-771A-080A-4C08-42F4E0D02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Iterative grid-based computation </a:t>
            </a:r>
            <a:r>
              <a:rPr lang="en-US" sz="2400" dirty="0"/>
              <a:t>#️⃣</a:t>
            </a:r>
            <a:endParaRPr lang="en-US" sz="2800" dirty="0"/>
          </a:p>
          <a:p>
            <a:pPr lvl="1"/>
            <a:r>
              <a:rPr lang="en-US" sz="2400" dirty="0"/>
              <a:t>Each cell updated from neighbors</a:t>
            </a:r>
          </a:p>
          <a:p>
            <a:pPr lvl="2"/>
            <a:r>
              <a:rPr lang="en-US" sz="1800" dirty="0"/>
              <a:t>Algorithm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(kernel)</a:t>
            </a:r>
            <a:r>
              <a:rPr lang="en-US" sz="1800" dirty="0"/>
              <a:t> fixed for each cell</a:t>
            </a:r>
          </a:p>
          <a:p>
            <a:r>
              <a:rPr lang="en-US" sz="2800" dirty="0"/>
              <a:t>Examples 🧪</a:t>
            </a:r>
          </a:p>
          <a:p>
            <a:pPr lvl="1"/>
            <a:r>
              <a:rPr lang="en-US" sz="2400" dirty="0"/>
              <a:t>Simulations (atmosphere …)</a:t>
            </a:r>
          </a:p>
          <a:p>
            <a:pPr lvl="1"/>
            <a:r>
              <a:rPr lang="en-US" sz="2400" dirty="0"/>
              <a:t>Image processing (blur …)</a:t>
            </a:r>
          </a:p>
          <a:p>
            <a:pPr lvl="1"/>
            <a:r>
              <a:rPr lang="en-US" sz="2400" dirty="0"/>
              <a:t>Cellular automata</a:t>
            </a:r>
          </a:p>
          <a:p>
            <a:pPr lvl="1"/>
            <a:r>
              <a:rPr lang="en-US" sz="2400" dirty="0"/>
              <a:t>…</a:t>
            </a:r>
          </a:p>
          <a:p>
            <a:pPr lvl="1"/>
            <a:endParaRPr lang="en-US" sz="2400" dirty="0"/>
          </a:p>
        </p:txBody>
      </p:sp>
      <p:pic>
        <p:nvPicPr>
          <p:cNvPr id="1026" name="Picture 2" descr="Computer Vision for Busy Developers | by Vinny DaSilva | HackerNoon.com |  Medium">
            <a:extLst>
              <a:ext uri="{FF2B5EF4-FFF2-40B4-BE49-F238E27FC236}">
                <a16:creationId xmlns:a16="http://schemas.microsoft.com/office/drawing/2014/main" id="{0EF2C3AC-726D-84DF-F61E-251F042AF0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94" b="14728"/>
          <a:stretch/>
        </p:blipFill>
        <p:spPr bwMode="auto">
          <a:xfrm>
            <a:off x="6584240" y="3188429"/>
            <a:ext cx="5607760" cy="190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014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E7D9-FC04-CEDB-5B37-4E4E4124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on GPU ⚠️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A962C-380C-1547-24CC-83A1CE99341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High memory bandwidth use</a:t>
            </a:r>
          </a:p>
          <a:p>
            <a:pPr lvl="1"/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Instructions</a:t>
            </a:r>
            <a:r>
              <a:rPr lang="en-US" sz="2400" dirty="0"/>
              <a:t> per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byte </a:t>
            </a:r>
            <a:r>
              <a:rPr lang="en-US" sz="2400" dirty="0"/>
              <a:t>⚖️📉</a:t>
            </a:r>
          </a:p>
          <a:p>
            <a:pPr lvl="1"/>
            <a:r>
              <a:rPr lang="en-US" sz="2400" i="1" dirty="0"/>
              <a:t>Memory-bound performance </a:t>
            </a:r>
            <a:r>
              <a:rPr lang="en-US" sz="2400" dirty="0"/>
              <a:t>🐌</a:t>
            </a:r>
          </a:p>
          <a:p>
            <a:pPr lvl="1"/>
            <a:endParaRPr lang="en-US" sz="2400" dirty="0"/>
          </a:p>
          <a:p>
            <a:r>
              <a:rPr lang="en-US" sz="2800" dirty="0"/>
              <a:t>Code divergence </a:t>
            </a:r>
            <a:r>
              <a:rPr lang="en-US" sz="2400" dirty="0"/>
              <a:t>🔀</a:t>
            </a:r>
            <a:endParaRPr lang="en-US" sz="2800" dirty="0"/>
          </a:p>
          <a:p>
            <a:pPr lvl="1"/>
            <a:r>
              <a:rPr lang="en-US" sz="2400" dirty="0"/>
              <a:t>“</a:t>
            </a:r>
            <a:r>
              <a:rPr lang="en-US" sz="2400" i="1" dirty="0" err="1"/>
              <a:t>if</a:t>
            </a:r>
            <a:r>
              <a:rPr lang="en-US" sz="2400" dirty="0" err="1"/>
              <a:t>”s</a:t>
            </a:r>
            <a:r>
              <a:rPr lang="en-US" sz="2400" dirty="0"/>
              <a:t> in the code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F1D6B-A66D-A80A-E6AE-4627466E4F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Stable regions 🧘 </a:t>
            </a:r>
          </a:p>
          <a:p>
            <a:pPr lvl="1"/>
            <a:r>
              <a:rPr lang="en-US" sz="2400" dirty="0"/>
              <a:t>Unnecessary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computation</a:t>
            </a:r>
            <a:r>
              <a:rPr lang="en-US" sz="2400" dirty="0"/>
              <a:t> </a:t>
            </a:r>
            <a:r>
              <a:rPr lang="en-US" sz="1400" dirty="0"/>
              <a:t>💤❌ </a:t>
            </a:r>
            <a:endParaRPr lang="en-US" sz="2400" dirty="0"/>
          </a:p>
          <a:p>
            <a:pPr lvl="1"/>
            <a:r>
              <a:rPr lang="en-US" sz="2400" dirty="0"/>
              <a:t>Unnecessary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cache eviction</a:t>
            </a:r>
            <a:r>
              <a:rPr lang="en-US" sz="2400" dirty="0"/>
              <a:t> </a:t>
            </a:r>
            <a:r>
              <a:rPr lang="en-US" sz="2000" dirty="0"/>
              <a:t>🧹💾</a:t>
            </a:r>
          </a:p>
          <a:p>
            <a:pPr lvl="1"/>
            <a:endParaRPr lang="en-US" sz="2000" dirty="0"/>
          </a:p>
          <a:p>
            <a:pPr lvl="1"/>
            <a:endParaRPr lang="en-US" sz="2400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264DC4A-2C0E-693E-A1BD-628DB023C3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44" r="49833"/>
          <a:stretch/>
        </p:blipFill>
        <p:spPr bwMode="auto">
          <a:xfrm>
            <a:off x="9383547" y="4386649"/>
            <a:ext cx="1963421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ockstep - Wikipedia">
            <a:extLst>
              <a:ext uri="{FF2B5EF4-FFF2-40B4-BE49-F238E27FC236}">
                <a16:creationId xmlns:a16="http://schemas.microsoft.com/office/drawing/2014/main" id="{D1582D88-7768-376F-2E49-E1D8431EF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6558" y="4546357"/>
            <a:ext cx="28384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B0A33D4-3AC4-1B60-C29C-12C88228CB33}"/>
              </a:ext>
            </a:extLst>
          </p:cNvPr>
          <p:cNvCxnSpPr>
            <a:cxnSpLocks/>
          </p:cNvCxnSpPr>
          <p:nvPr/>
        </p:nvCxnSpPr>
        <p:spPr>
          <a:xfrm flipH="1">
            <a:off x="5046249" y="4571315"/>
            <a:ext cx="1465516" cy="9638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0E4578-D3CC-7D33-2D85-07C1B824554A}"/>
              </a:ext>
            </a:extLst>
          </p:cNvPr>
          <p:cNvCxnSpPr>
            <a:cxnSpLocks/>
          </p:cNvCxnSpPr>
          <p:nvPr/>
        </p:nvCxnSpPr>
        <p:spPr>
          <a:xfrm flipH="1">
            <a:off x="5425190" y="4571315"/>
            <a:ext cx="1086575" cy="9613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8F9F7E5-AA7D-B506-ADAB-FA9D4173E5ED}"/>
              </a:ext>
            </a:extLst>
          </p:cNvPr>
          <p:cNvSpPr txBox="1"/>
          <p:nvPr/>
        </p:nvSpPr>
        <p:spPr>
          <a:xfrm>
            <a:off x="5779007" y="4201983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 threads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AD51B-416D-4B70-6CD3-2DC0BB135F0D}"/>
              </a:ext>
            </a:extLst>
          </p:cNvPr>
          <p:cNvSpPr txBox="1"/>
          <p:nvPr/>
        </p:nvSpPr>
        <p:spPr>
          <a:xfrm>
            <a:off x="4271696" y="6285815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Warp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C3A6635D-2B79-52A2-4F97-D2AECDF895B2}"/>
              </a:ext>
            </a:extLst>
          </p:cNvPr>
          <p:cNvSpPr/>
          <p:nvPr/>
        </p:nvSpPr>
        <p:spPr>
          <a:xfrm rot="16200000">
            <a:off x="4652393" y="4960728"/>
            <a:ext cx="300116" cy="2373738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2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  <p:bldP spid="14" grpId="0"/>
      <p:bldP spid="15" grpId="0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FEF7-0E03-4ABF-6CCE-EA78E2FCF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game of life</a:t>
            </a:r>
            <a:r>
              <a:rPr lang="en-US" dirty="0"/>
              <a:t> rules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40BB27-4572-14D8-04F2-296F5FADD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1132" y="1928674"/>
            <a:ext cx="5316299" cy="2076449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c </a:t>
            </a:r>
            <a:r>
              <a:rPr lang="en-US" sz="2800" dirty="0"/>
              <a:t>~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/>
              <a:t>Current state of the cell </a:t>
            </a:r>
          </a:p>
          <a:p>
            <a:r>
              <a:rPr lang="en-US" sz="2800" dirty="0">
                <a:solidFill>
                  <a:srgbClr val="0070C0"/>
                </a:solidFill>
              </a:rPr>
              <a:t>n </a:t>
            </a:r>
            <a:r>
              <a:rPr lang="en-US" sz="2800" dirty="0"/>
              <a:t>~ Number of neighbors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E33B21-C761-71A0-64DC-2C080AC00BE3}"/>
              </a:ext>
            </a:extLst>
          </p:cNvPr>
          <p:cNvSpPr txBox="1"/>
          <p:nvPr/>
        </p:nvSpPr>
        <p:spPr>
          <a:xfrm>
            <a:off x="816203" y="252831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A643D-CC4A-3FBF-949E-D1A9F34A3A57}"/>
              </a:ext>
            </a:extLst>
          </p:cNvPr>
          <p:cNvSpPr txBox="1"/>
          <p:nvPr/>
        </p:nvSpPr>
        <p:spPr>
          <a:xfrm>
            <a:off x="3431358" y="4688654"/>
            <a:ext cx="4539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(                   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1C7360-E1DF-A42A-30B2-8ADBB340C112}"/>
              </a:ext>
            </a:extLst>
          </p:cNvPr>
          <p:cNvSpPr txBox="1"/>
          <p:nvPr/>
        </p:nvSpPr>
        <p:spPr>
          <a:xfrm>
            <a:off x="2930588" y="249530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DC7E18-7827-C698-FB71-E37DC9697458}"/>
              </a:ext>
            </a:extLst>
          </p:cNvPr>
          <p:cNvSpPr txBox="1"/>
          <p:nvPr/>
        </p:nvSpPr>
        <p:spPr>
          <a:xfrm>
            <a:off x="2338266" y="260525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712C7E-D6BB-9CB4-FD14-03C6CA509529}"/>
              </a:ext>
            </a:extLst>
          </p:cNvPr>
          <p:cNvSpPr txBox="1"/>
          <p:nvPr/>
        </p:nvSpPr>
        <p:spPr>
          <a:xfrm>
            <a:off x="5044973" y="2495305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2F25A5-5A19-2FF9-4DF9-97DBBE1587A8}"/>
              </a:ext>
            </a:extLst>
          </p:cNvPr>
          <p:cNvSpPr txBox="1"/>
          <p:nvPr/>
        </p:nvSpPr>
        <p:spPr>
          <a:xfrm>
            <a:off x="816203" y="3473344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C557DB-23EC-A4F7-6F77-9E80A570FB53}"/>
              </a:ext>
            </a:extLst>
          </p:cNvPr>
          <p:cNvSpPr txBox="1"/>
          <p:nvPr/>
        </p:nvSpPr>
        <p:spPr>
          <a:xfrm>
            <a:off x="5044973" y="3440334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800" dirty="0">
                <a:latin typeface="Consolas" panose="020B0609020204030204" pitchFamily="49" charset="0"/>
              </a:rPr>
              <a:t>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A0336B-C2C6-0AFD-71D2-205A4F28A118}"/>
              </a:ext>
            </a:extLst>
          </p:cNvPr>
          <p:cNvSpPr txBox="1"/>
          <p:nvPr/>
        </p:nvSpPr>
        <p:spPr>
          <a:xfrm>
            <a:off x="4452651" y="260525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AA3F7B-81A1-0FEC-FE1A-601D9BDABEE9}"/>
              </a:ext>
            </a:extLst>
          </p:cNvPr>
          <p:cNvSpPr txBox="1"/>
          <p:nvPr/>
        </p:nvSpPr>
        <p:spPr>
          <a:xfrm>
            <a:off x="2338266" y="3514897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4C52CA-C8E6-C742-D3A0-5482EF500F6A}"/>
              </a:ext>
            </a:extLst>
          </p:cNvPr>
          <p:cNvSpPr txBox="1"/>
          <p:nvPr/>
        </p:nvSpPr>
        <p:spPr>
          <a:xfrm>
            <a:off x="6588068" y="3018525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C6197F-D153-F2E3-3701-B6072426A60D}"/>
              </a:ext>
            </a:extLst>
          </p:cNvPr>
          <p:cNvSpPr/>
          <p:nvPr/>
        </p:nvSpPr>
        <p:spPr>
          <a:xfrm>
            <a:off x="4959578" y="2242565"/>
            <a:ext cx="1543050" cy="207644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814274-97DB-5DC4-0154-DFC34B2EE17B}"/>
              </a:ext>
            </a:extLst>
          </p:cNvPr>
          <p:cNvSpPr txBox="1"/>
          <p:nvPr/>
        </p:nvSpPr>
        <p:spPr>
          <a:xfrm>
            <a:off x="2697106" y="2495305"/>
            <a:ext cx="4175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(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390231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85185E-6 L -0.28945 0.31991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479" y="15995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81481E-6 L -0.29062 0.18311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31" y="914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17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8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96296E-6 L 0.23958 0.31505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79" y="15741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L -0.30091 0.25486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52" y="1273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85185E-6 L 0.25248 0.31991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17" y="15995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96296E-6 L 0.24557 0.31505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79" y="15741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  <p:bldP spid="6" grpId="1"/>
      <p:bldP spid="8" grpId="0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3" grpId="2"/>
      <p:bldP spid="14" grpId="0"/>
      <p:bldP spid="14" grpId="1"/>
      <p:bldP spid="15" grpId="0"/>
      <p:bldP spid="15" grpId="1"/>
      <p:bldP spid="16" grpId="0"/>
      <p:bldP spid="16" grpId="1"/>
      <p:bldP spid="17" grpId="0" animBg="1"/>
      <p:bldP spid="17" grpId="1" animBg="1"/>
      <p:bldP spid="18" grpId="0"/>
      <p:bldP spid="1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1063D-A9FA-1760-3E12-0F94CE494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game of life</a:t>
            </a:r>
            <a:r>
              <a:rPr lang="en-US" dirty="0"/>
              <a:t>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95DAB-7F25-CA8C-D232-AC9AFF496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523220"/>
          </a:xfrm>
        </p:spPr>
        <p:txBody>
          <a:bodyPr/>
          <a:lstStyle/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latin typeface="Consolas" panose="020B0609020204030204" pitchFamily="49" charset="0"/>
              </a:rPr>
              <a:t> 3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|| (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400" dirty="0">
                <a:latin typeface="Consolas" panose="020B0609020204030204" pitchFamily="49" charset="0"/>
              </a:rPr>
              <a:t> 1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&amp;&amp;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</a:rPr>
              <a:t> 2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A8BE9A-61F7-9F14-7998-DDEE2EA3B75E}"/>
              </a:ext>
            </a:extLst>
          </p:cNvPr>
          <p:cNvSpPr txBox="1"/>
          <p:nvPr/>
        </p:nvSpPr>
        <p:spPr>
          <a:xfrm>
            <a:off x="3317450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C4AC8-46F4-64FC-0D46-1068D85EB743}"/>
              </a:ext>
            </a:extLst>
          </p:cNvPr>
          <p:cNvSpPr txBox="1"/>
          <p:nvPr/>
        </p:nvSpPr>
        <p:spPr>
          <a:xfrm>
            <a:off x="4890940" y="2936385"/>
            <a:ext cx="1337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B95478-37B7-E3DE-34FE-7E1CF80735B6}"/>
              </a:ext>
            </a:extLst>
          </p:cNvPr>
          <p:cNvSpPr txBox="1"/>
          <p:nvPr/>
        </p:nvSpPr>
        <p:spPr>
          <a:xfrm>
            <a:off x="1223520" y="2905780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E214B7-8E69-8909-B1DB-DD7E353994BD}"/>
              </a:ext>
            </a:extLst>
          </p:cNvPr>
          <p:cNvSpPr txBox="1"/>
          <p:nvPr/>
        </p:nvSpPr>
        <p:spPr>
          <a:xfrm>
            <a:off x="4024851" y="4048781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FF94BB-6F37-EBDE-9F11-B69CF1A89361}"/>
              </a:ext>
            </a:extLst>
          </p:cNvPr>
          <p:cNvSpPr txBox="1"/>
          <p:nvPr/>
        </p:nvSpPr>
        <p:spPr>
          <a:xfrm>
            <a:off x="3317449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34C4D-097B-07AF-B3A3-41919E088DBC}"/>
              </a:ext>
            </a:extLst>
          </p:cNvPr>
          <p:cNvSpPr txBox="1"/>
          <p:nvPr/>
        </p:nvSpPr>
        <p:spPr>
          <a:xfrm>
            <a:off x="4890940" y="2936385"/>
            <a:ext cx="1337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093487-F409-24DC-7067-8C8CAC91A015}"/>
              </a:ext>
            </a:extLst>
          </p:cNvPr>
          <p:cNvSpPr txBox="1"/>
          <p:nvPr/>
        </p:nvSpPr>
        <p:spPr>
          <a:xfrm>
            <a:off x="4485193" y="3459605"/>
            <a:ext cx="1245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|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CF4950E-F05C-413F-8DFC-66A9BE5E873D}"/>
              </a:ext>
            </a:extLst>
          </p:cNvPr>
          <p:cNvSpPr txBox="1">
            <a:spLocks/>
          </p:cNvSpPr>
          <p:nvPr/>
        </p:nvSpPr>
        <p:spPr>
          <a:xfrm>
            <a:off x="1125728" y="5655262"/>
            <a:ext cx="9720073" cy="523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n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4348BF-B541-CBA8-2F7B-67145F766DCC}"/>
              </a:ext>
            </a:extLst>
          </p:cNvPr>
          <p:cNvSpPr txBox="1"/>
          <p:nvPr/>
        </p:nvSpPr>
        <p:spPr>
          <a:xfrm>
            <a:off x="3317448" y="2905780"/>
            <a:ext cx="1245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000</a:t>
            </a:r>
            <a:r>
              <a:rPr lang="en-US" sz="2800" dirty="0">
                <a:latin typeface="Consolas" panose="020B0609020204030204" pitchFamily="49" charset="0"/>
              </a:rPr>
              <a:t>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4BB74E-1C81-397D-521A-5F817860D8FE}"/>
              </a:ext>
            </a:extLst>
          </p:cNvPr>
          <p:cNvSpPr txBox="1"/>
          <p:nvPr/>
        </p:nvSpPr>
        <p:spPr>
          <a:xfrm>
            <a:off x="1223519" y="2905780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B46CA8-170E-1017-736D-388D28DCCA11}"/>
              </a:ext>
            </a:extLst>
          </p:cNvPr>
          <p:cNvSpPr txBox="1"/>
          <p:nvPr/>
        </p:nvSpPr>
        <p:spPr>
          <a:xfrm>
            <a:off x="2072324" y="4047114"/>
            <a:ext cx="124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800" dirty="0">
                <a:latin typeface="Consolas" panose="020B0609020204030204" pitchFamily="49" charset="0"/>
              </a:rPr>
              <a:t>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225E48-B1D3-9041-2F84-2A4538267D25}"/>
              </a:ext>
            </a:extLst>
          </p:cNvPr>
          <p:cNvSpPr txBox="1"/>
          <p:nvPr/>
        </p:nvSpPr>
        <p:spPr>
          <a:xfrm>
            <a:off x="2586543" y="3459605"/>
            <a:ext cx="1245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|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A8B361-5661-6C9E-54AB-EE79748AED4D}"/>
              </a:ext>
            </a:extLst>
          </p:cNvPr>
          <p:cNvSpPr txBox="1">
            <a:spLocks/>
          </p:cNvSpPr>
          <p:nvPr/>
        </p:nvSpPr>
        <p:spPr>
          <a:xfrm>
            <a:off x="1024128" y="5656929"/>
            <a:ext cx="4470400" cy="523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</a:rPr>
              <a:t> 3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B27C02-875A-BC7A-1219-0645B5402AE7}"/>
              </a:ext>
            </a:extLst>
          </p:cNvPr>
          <p:cNvSpPr txBox="1"/>
          <p:nvPr/>
        </p:nvSpPr>
        <p:spPr>
          <a:xfrm>
            <a:off x="9064411" y="1588406"/>
            <a:ext cx="21034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|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106DA5-5780-0070-5CE1-69C51BC39632}"/>
              </a:ext>
            </a:extLst>
          </p:cNvPr>
          <p:cNvSpPr txBox="1"/>
          <p:nvPr/>
        </p:nvSpPr>
        <p:spPr>
          <a:xfrm>
            <a:off x="8457302" y="163561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</a:rPr>
              <a:t>n</a:t>
            </a:r>
            <a:endParaRPr lang="en-US" sz="32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EA44A5F-BAB7-761B-7AE6-35BC4C968348}"/>
              </a:ext>
            </a:extLst>
          </p:cNvPr>
          <p:cNvCxnSpPr/>
          <p:nvPr/>
        </p:nvCxnSpPr>
        <p:spPr>
          <a:xfrm>
            <a:off x="9089136" y="170688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D0A6AA8-E04C-ECEF-E138-3137176EF271}"/>
              </a:ext>
            </a:extLst>
          </p:cNvPr>
          <p:cNvCxnSpPr>
            <a:cxnSpLocks/>
          </p:cNvCxnSpPr>
          <p:nvPr/>
        </p:nvCxnSpPr>
        <p:spPr>
          <a:xfrm>
            <a:off x="8095488" y="2176272"/>
            <a:ext cx="280029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C6DC4DC-28D7-1BBF-4BC8-98A537F1DA5F}"/>
              </a:ext>
            </a:extLst>
          </p:cNvPr>
          <p:cNvSpPr txBox="1"/>
          <p:nvPr/>
        </p:nvSpPr>
        <p:spPr>
          <a:xfrm rot="18460423">
            <a:off x="9559330" y="1132415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= 1</a:t>
            </a:r>
            <a:endParaRPr lang="en-US" sz="3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106BF7-3EBD-F592-04EF-2C129D61D2A9}"/>
              </a:ext>
            </a:extLst>
          </p:cNvPr>
          <p:cNvSpPr txBox="1"/>
          <p:nvPr/>
        </p:nvSpPr>
        <p:spPr>
          <a:xfrm>
            <a:off x="8108469" y="2250275"/>
            <a:ext cx="864339" cy="38472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11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000</a:t>
            </a:r>
          </a:p>
          <a:p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6B5F7E-7A88-15DB-0E32-D5F78DC081F1}"/>
              </a:ext>
            </a:extLst>
          </p:cNvPr>
          <p:cNvSpPr txBox="1"/>
          <p:nvPr/>
        </p:nvSpPr>
        <p:spPr>
          <a:xfrm>
            <a:off x="9274041" y="2228499"/>
            <a:ext cx="86433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0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</a:rPr>
              <a:t>11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00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1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A9DDD77C-9D30-BEF0-A84F-B6F1E3B9163B}"/>
              </a:ext>
            </a:extLst>
          </p:cNvPr>
          <p:cNvSpPr/>
          <p:nvPr/>
        </p:nvSpPr>
        <p:spPr>
          <a:xfrm>
            <a:off x="8087437" y="3100002"/>
            <a:ext cx="215621" cy="56404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E7A0717-DCF2-977B-9FD3-194D146B2C16}"/>
              </a:ext>
            </a:extLst>
          </p:cNvPr>
          <p:cNvSpPr txBox="1"/>
          <p:nvPr/>
        </p:nvSpPr>
        <p:spPr>
          <a:xfrm>
            <a:off x="6723965" y="3039296"/>
            <a:ext cx="1451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Next state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alive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2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0.05807 0.1664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4" y="831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6 L -0.07096 0.1606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55" y="803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06992 0.16689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90" y="833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44444E-6 L -0.10209 0.16689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04" y="8333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5" grpId="0"/>
      <p:bldP spid="5" grpId="1"/>
      <p:bldP spid="5" grpId="2"/>
      <p:bldP spid="6" grpId="0"/>
      <p:bldP spid="8" grpId="0"/>
      <p:bldP spid="10" grpId="0"/>
      <p:bldP spid="11" grpId="0"/>
      <p:bldP spid="12" grpId="0"/>
      <p:bldP spid="13" grpId="0"/>
      <p:bldP spid="14" grpId="0"/>
      <p:bldP spid="14" grpId="1"/>
      <p:bldP spid="14" grpId="2"/>
      <p:bldP spid="15" grpId="0"/>
      <p:bldP spid="15" grpId="1"/>
      <p:bldP spid="15" grpId="2"/>
      <p:bldP spid="16" grpId="0"/>
      <p:bldP spid="17" grpId="0"/>
      <p:bldP spid="7" grpId="0"/>
      <p:bldP spid="20" grpId="0"/>
      <p:bldP spid="21" grpId="0"/>
      <p:bldP spid="27" grpId="0"/>
      <p:bldP spid="29" grpId="0"/>
      <p:bldP spid="30" grpId="0"/>
      <p:bldP spid="31" grpId="0" animBg="1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898B5-CA0B-F049-5A1C-C872F7A79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CDDA1FE-0A31-41A5-F254-CECBE0BB94AF}"/>
              </a:ext>
            </a:extLst>
          </p:cNvPr>
          <p:cNvSpPr/>
          <p:nvPr/>
        </p:nvSpPr>
        <p:spPr>
          <a:xfrm>
            <a:off x="9958501" y="1980978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046FFFB-E3BD-AD07-70A5-3932F13552D9}"/>
              </a:ext>
            </a:extLst>
          </p:cNvPr>
          <p:cNvSpPr/>
          <p:nvPr/>
        </p:nvSpPr>
        <p:spPr>
          <a:xfrm>
            <a:off x="10317703" y="1980978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ECAC80D-5505-C480-181A-B6B600932836}"/>
              </a:ext>
            </a:extLst>
          </p:cNvPr>
          <p:cNvSpPr/>
          <p:nvPr/>
        </p:nvSpPr>
        <p:spPr>
          <a:xfrm>
            <a:off x="10672146" y="1980978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EC11BDB-BB3D-86C0-B0D5-9D1D783073D1}"/>
              </a:ext>
            </a:extLst>
          </p:cNvPr>
          <p:cNvSpPr/>
          <p:nvPr/>
        </p:nvSpPr>
        <p:spPr>
          <a:xfrm>
            <a:off x="10670898" y="2680439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74A3B4F-646E-EC45-5A04-ABF1CEF47420}"/>
              </a:ext>
            </a:extLst>
          </p:cNvPr>
          <p:cNvSpPr/>
          <p:nvPr/>
        </p:nvSpPr>
        <p:spPr>
          <a:xfrm>
            <a:off x="9958501" y="2334657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1590A65-12DC-F0B9-85CE-2834A160E177}"/>
              </a:ext>
            </a:extLst>
          </p:cNvPr>
          <p:cNvSpPr/>
          <p:nvPr/>
        </p:nvSpPr>
        <p:spPr>
          <a:xfrm>
            <a:off x="10317703" y="2334657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2AD9B7F-8067-3399-6EC1-9B289E65F6CE}"/>
              </a:ext>
            </a:extLst>
          </p:cNvPr>
          <p:cNvSpPr/>
          <p:nvPr/>
        </p:nvSpPr>
        <p:spPr>
          <a:xfrm>
            <a:off x="9958501" y="2680439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37B33E-36A0-C53F-2FD1-01FD27212731}"/>
              </a:ext>
            </a:extLst>
          </p:cNvPr>
          <p:cNvSpPr/>
          <p:nvPr/>
        </p:nvSpPr>
        <p:spPr>
          <a:xfrm>
            <a:off x="10317703" y="2680439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8E16290-6CF8-8EB2-22CC-E34B49CE9982}"/>
              </a:ext>
            </a:extLst>
          </p:cNvPr>
          <p:cNvSpPr/>
          <p:nvPr/>
        </p:nvSpPr>
        <p:spPr>
          <a:xfrm>
            <a:off x="10672146" y="2334657"/>
            <a:ext cx="297778" cy="3050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8B5D9E6-156B-75F6-9DB0-1E8F91BE577D}"/>
              </a:ext>
            </a:extLst>
          </p:cNvPr>
          <p:cNvCxnSpPr>
            <a:cxnSpLocks/>
          </p:cNvCxnSpPr>
          <p:nvPr/>
        </p:nvCxnSpPr>
        <p:spPr>
          <a:xfrm flipH="1">
            <a:off x="7489937" y="2334657"/>
            <a:ext cx="2827766" cy="146913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973FF7E-77F7-D485-18DF-9B242DE4E096}"/>
              </a:ext>
            </a:extLst>
          </p:cNvPr>
          <p:cNvCxnSpPr>
            <a:cxnSpLocks/>
          </p:cNvCxnSpPr>
          <p:nvPr/>
        </p:nvCxnSpPr>
        <p:spPr>
          <a:xfrm flipH="1">
            <a:off x="9753785" y="2334657"/>
            <a:ext cx="856009" cy="146913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36AE830-2811-040A-4AA3-F29A1042645E}"/>
              </a:ext>
            </a:extLst>
          </p:cNvPr>
          <p:cNvCxnSpPr>
            <a:cxnSpLocks/>
          </p:cNvCxnSpPr>
          <p:nvPr/>
        </p:nvCxnSpPr>
        <p:spPr>
          <a:xfrm flipH="1">
            <a:off x="9717210" y="2639679"/>
            <a:ext cx="902775" cy="338587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FF57CC4-6D85-C792-2396-EE3ED24CC2E3}"/>
              </a:ext>
            </a:extLst>
          </p:cNvPr>
          <p:cNvCxnSpPr>
            <a:cxnSpLocks/>
          </p:cNvCxnSpPr>
          <p:nvPr/>
        </p:nvCxnSpPr>
        <p:spPr>
          <a:xfrm flipH="1">
            <a:off x="7489937" y="2639679"/>
            <a:ext cx="2821759" cy="338587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EFBFDE9-599A-B165-D5D3-D87A41222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Dense memory layout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(bit-packing)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3BD06-75B8-05CF-F40E-0F107ADF9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1952529"/>
          </a:xfrm>
        </p:spPr>
        <p:txBody>
          <a:bodyPr>
            <a:normAutofit/>
          </a:bodyPr>
          <a:lstStyle/>
          <a:p>
            <a:r>
              <a:rPr lang="en-US" sz="2800" dirty="0"/>
              <a:t>Linear</a:t>
            </a:r>
          </a:p>
          <a:p>
            <a:pPr lvl="1"/>
            <a:r>
              <a:rPr lang="en-US" sz="2400" dirty="0"/>
              <a:t>64/32-bit word ~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ROW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FA576-E5EB-6989-1184-33D234356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1143000"/>
          </a:xfrm>
        </p:spPr>
        <p:txBody>
          <a:bodyPr>
            <a:normAutofit/>
          </a:bodyPr>
          <a:lstStyle/>
          <a:p>
            <a:r>
              <a:rPr lang="en-US" sz="2800" dirty="0"/>
              <a:t>Tiled</a:t>
            </a:r>
          </a:p>
          <a:p>
            <a:pPr lvl="1"/>
            <a:r>
              <a:rPr lang="en-US" sz="2400" dirty="0"/>
              <a:t>64/32-bit word ~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TILE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9FA05F-265A-A7F5-B36C-C2E6D31459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067"/>
          <a:stretch/>
        </p:blipFill>
        <p:spPr>
          <a:xfrm>
            <a:off x="1367403" y="5203740"/>
            <a:ext cx="3372237" cy="4991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6019C9-F574-5195-A3A9-5F9151E6E0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932" b="34847"/>
          <a:stretch/>
        </p:blipFill>
        <p:spPr>
          <a:xfrm>
            <a:off x="1367403" y="4773169"/>
            <a:ext cx="3372237" cy="431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3849B5-588A-A2EC-7E66-0BAEFA5BF0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5067"/>
          <a:stretch/>
        </p:blipFill>
        <p:spPr>
          <a:xfrm>
            <a:off x="1367403" y="4274046"/>
            <a:ext cx="3372237" cy="49912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BB02D8-D0EB-2CCB-1BD0-77E6485EC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403" y="5802206"/>
            <a:ext cx="3372237" cy="6624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57E1B92-31E7-7445-AF1F-ACBC84AA3480}"/>
              </a:ext>
            </a:extLst>
          </p:cNvPr>
          <p:cNvSpPr txBox="1"/>
          <p:nvPr/>
        </p:nvSpPr>
        <p:spPr>
          <a:xfrm>
            <a:off x="599440" y="5997593"/>
            <a:ext cx="4363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popc</a:t>
            </a:r>
            <a:r>
              <a:rPr lang="en-US" dirty="0">
                <a:latin typeface="Consolas" panose="020B0609020204030204" pitchFamily="49" charset="0"/>
              </a:rPr>
              <a:t>(                           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4CDA41-567C-93E2-CB21-413BFF15B94A}"/>
              </a:ext>
            </a:extLst>
          </p:cNvPr>
          <p:cNvSpPr/>
          <p:nvPr/>
        </p:nvSpPr>
        <p:spPr>
          <a:xfrm>
            <a:off x="3758145" y="320791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8BC93F-C117-4796-99E1-8D23CD3253F0}"/>
              </a:ext>
            </a:extLst>
          </p:cNvPr>
          <p:cNvSpPr/>
          <p:nvPr/>
        </p:nvSpPr>
        <p:spPr>
          <a:xfrm>
            <a:off x="4407593" y="320791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AEA800-D0E4-6E6F-E1D1-7C4217534B0D}"/>
              </a:ext>
            </a:extLst>
          </p:cNvPr>
          <p:cNvSpPr/>
          <p:nvPr/>
        </p:nvSpPr>
        <p:spPr>
          <a:xfrm>
            <a:off x="5057041" y="3207918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CA81E9-4C98-D8F9-29F7-93F5C358BDB8}"/>
              </a:ext>
            </a:extLst>
          </p:cNvPr>
          <p:cNvSpPr/>
          <p:nvPr/>
        </p:nvSpPr>
        <p:spPr>
          <a:xfrm>
            <a:off x="3758145" y="3372110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2498A8-8AEB-8842-A8C1-3D008A2D1E1F}"/>
              </a:ext>
            </a:extLst>
          </p:cNvPr>
          <p:cNvSpPr/>
          <p:nvPr/>
        </p:nvSpPr>
        <p:spPr>
          <a:xfrm>
            <a:off x="4407593" y="3373411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A11866-AD21-4A65-514C-CE86657D28CB}"/>
              </a:ext>
            </a:extLst>
          </p:cNvPr>
          <p:cNvSpPr/>
          <p:nvPr/>
        </p:nvSpPr>
        <p:spPr>
          <a:xfrm>
            <a:off x="5057041" y="3373410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93490E-E39A-8707-D9C6-147242C4CF34}"/>
              </a:ext>
            </a:extLst>
          </p:cNvPr>
          <p:cNvSpPr/>
          <p:nvPr/>
        </p:nvSpPr>
        <p:spPr>
          <a:xfrm>
            <a:off x="3758145" y="3542749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B43984-E55B-CB4E-BAD7-208DE69D36A0}"/>
              </a:ext>
            </a:extLst>
          </p:cNvPr>
          <p:cNvSpPr/>
          <p:nvPr/>
        </p:nvSpPr>
        <p:spPr>
          <a:xfrm>
            <a:off x="4407593" y="3542749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027AA9-BA83-2209-D6AD-C585AA358A4F}"/>
              </a:ext>
            </a:extLst>
          </p:cNvPr>
          <p:cNvSpPr/>
          <p:nvPr/>
        </p:nvSpPr>
        <p:spPr>
          <a:xfrm>
            <a:off x="5057041" y="3542749"/>
            <a:ext cx="605176" cy="111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56E9431-D50C-27DD-3012-1DA1A40B0FB2}"/>
              </a:ext>
            </a:extLst>
          </p:cNvPr>
          <p:cNvSpPr/>
          <p:nvPr/>
        </p:nvSpPr>
        <p:spPr>
          <a:xfrm>
            <a:off x="7449498" y="3803793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B0C7D4F-B943-1087-D4B2-71DC32CD4564}"/>
              </a:ext>
            </a:extLst>
          </p:cNvPr>
          <p:cNvSpPr/>
          <p:nvPr/>
        </p:nvSpPr>
        <p:spPr>
          <a:xfrm>
            <a:off x="7527171" y="3897155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B71417C-25CF-AD90-D3E0-A3BF2999AFC2}"/>
              </a:ext>
            </a:extLst>
          </p:cNvPr>
          <p:cNvSpPr/>
          <p:nvPr/>
        </p:nvSpPr>
        <p:spPr>
          <a:xfrm>
            <a:off x="7798226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8001870-8ACB-9CA2-8E25-2FDB1532589F}"/>
              </a:ext>
            </a:extLst>
          </p:cNvPr>
          <p:cNvSpPr/>
          <p:nvPr/>
        </p:nvSpPr>
        <p:spPr>
          <a:xfrm>
            <a:off x="8070824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BCCF96A-5F41-4834-88CD-C2DD45CAC295}"/>
              </a:ext>
            </a:extLst>
          </p:cNvPr>
          <p:cNvSpPr/>
          <p:nvPr/>
        </p:nvSpPr>
        <p:spPr>
          <a:xfrm>
            <a:off x="8338421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DEAD90B-A75D-ADB5-11D7-4DC73F49F949}"/>
              </a:ext>
            </a:extLst>
          </p:cNvPr>
          <p:cNvSpPr/>
          <p:nvPr/>
        </p:nvSpPr>
        <p:spPr>
          <a:xfrm>
            <a:off x="8617282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51782F5-3F36-C53B-94D5-4456CF476B9B}"/>
              </a:ext>
            </a:extLst>
          </p:cNvPr>
          <p:cNvSpPr/>
          <p:nvPr/>
        </p:nvSpPr>
        <p:spPr>
          <a:xfrm>
            <a:off x="8897219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2411CA0-3E6F-8EA0-D175-E856245AE72B}"/>
              </a:ext>
            </a:extLst>
          </p:cNvPr>
          <p:cNvSpPr/>
          <p:nvPr/>
        </p:nvSpPr>
        <p:spPr>
          <a:xfrm>
            <a:off x="9176270" y="389715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6451304-CF92-E639-864E-F9BA70182D70}"/>
              </a:ext>
            </a:extLst>
          </p:cNvPr>
          <p:cNvSpPr/>
          <p:nvPr/>
        </p:nvSpPr>
        <p:spPr>
          <a:xfrm>
            <a:off x="9450316" y="3897153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529DD04-4CAC-2528-5B0A-FBA884791190}"/>
              </a:ext>
            </a:extLst>
          </p:cNvPr>
          <p:cNvSpPr/>
          <p:nvPr/>
        </p:nvSpPr>
        <p:spPr>
          <a:xfrm>
            <a:off x="7527171" y="4167187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44F2919-8B8B-97EF-2F8E-67796BFDEB3A}"/>
              </a:ext>
            </a:extLst>
          </p:cNvPr>
          <p:cNvSpPr/>
          <p:nvPr/>
        </p:nvSpPr>
        <p:spPr>
          <a:xfrm>
            <a:off x="7798226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9260743-9C24-3A90-14BC-ACB38247CF7E}"/>
              </a:ext>
            </a:extLst>
          </p:cNvPr>
          <p:cNvSpPr/>
          <p:nvPr/>
        </p:nvSpPr>
        <p:spPr>
          <a:xfrm>
            <a:off x="8070824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A05544C-1046-B2BF-E7A8-70C4FF8F0789}"/>
              </a:ext>
            </a:extLst>
          </p:cNvPr>
          <p:cNvSpPr/>
          <p:nvPr/>
        </p:nvSpPr>
        <p:spPr>
          <a:xfrm>
            <a:off x="8338421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6131B7-CF1B-00F9-FD48-A197D95A3CCB}"/>
              </a:ext>
            </a:extLst>
          </p:cNvPr>
          <p:cNvSpPr/>
          <p:nvPr/>
        </p:nvSpPr>
        <p:spPr>
          <a:xfrm>
            <a:off x="8617282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5E36B71-13BA-91B4-EDD2-7DEB5A46EA39}"/>
              </a:ext>
            </a:extLst>
          </p:cNvPr>
          <p:cNvSpPr/>
          <p:nvPr/>
        </p:nvSpPr>
        <p:spPr>
          <a:xfrm>
            <a:off x="8897219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5E6DF61-4196-6054-4359-715E8B4CFF9B}"/>
              </a:ext>
            </a:extLst>
          </p:cNvPr>
          <p:cNvSpPr/>
          <p:nvPr/>
        </p:nvSpPr>
        <p:spPr>
          <a:xfrm>
            <a:off x="9176270" y="4167185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78E624F-B0A4-559B-BEB4-0B92696CC35B}"/>
              </a:ext>
            </a:extLst>
          </p:cNvPr>
          <p:cNvSpPr/>
          <p:nvPr/>
        </p:nvSpPr>
        <p:spPr>
          <a:xfrm>
            <a:off x="9450316" y="416718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FB08159-C747-A466-4C9C-9ADFB59D7784}"/>
              </a:ext>
            </a:extLst>
          </p:cNvPr>
          <p:cNvSpPr/>
          <p:nvPr/>
        </p:nvSpPr>
        <p:spPr>
          <a:xfrm>
            <a:off x="7527171" y="443179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E3C9D95-171D-E302-04C8-499D99BEC2E2}"/>
              </a:ext>
            </a:extLst>
          </p:cNvPr>
          <p:cNvSpPr/>
          <p:nvPr/>
        </p:nvSpPr>
        <p:spPr>
          <a:xfrm>
            <a:off x="7798226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7D1DCE9-D118-B83F-C31D-0555CA30A1C6}"/>
              </a:ext>
            </a:extLst>
          </p:cNvPr>
          <p:cNvSpPr/>
          <p:nvPr/>
        </p:nvSpPr>
        <p:spPr>
          <a:xfrm>
            <a:off x="8070824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986AF5B-12BE-0554-C438-3D9265203352}"/>
              </a:ext>
            </a:extLst>
          </p:cNvPr>
          <p:cNvSpPr/>
          <p:nvPr/>
        </p:nvSpPr>
        <p:spPr>
          <a:xfrm>
            <a:off x="8338421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43677D9-F91E-0D82-07B6-D316EB463D5B}"/>
              </a:ext>
            </a:extLst>
          </p:cNvPr>
          <p:cNvSpPr/>
          <p:nvPr/>
        </p:nvSpPr>
        <p:spPr>
          <a:xfrm>
            <a:off x="8617282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11EFFBC-8B58-02E2-50A4-89245F989FD2}"/>
              </a:ext>
            </a:extLst>
          </p:cNvPr>
          <p:cNvSpPr/>
          <p:nvPr/>
        </p:nvSpPr>
        <p:spPr>
          <a:xfrm>
            <a:off x="8897219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6C26987-9B23-BDAD-16BF-4AB9D7E5E071}"/>
              </a:ext>
            </a:extLst>
          </p:cNvPr>
          <p:cNvSpPr/>
          <p:nvPr/>
        </p:nvSpPr>
        <p:spPr>
          <a:xfrm>
            <a:off x="9176270" y="443179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9D5525C-7F44-9C81-B875-4DDCCC31AF65}"/>
              </a:ext>
            </a:extLst>
          </p:cNvPr>
          <p:cNvSpPr/>
          <p:nvPr/>
        </p:nvSpPr>
        <p:spPr>
          <a:xfrm>
            <a:off x="9450316" y="443179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7AE5F1E-91B2-81ED-5B6C-74DE64A3439D}"/>
              </a:ext>
            </a:extLst>
          </p:cNvPr>
          <p:cNvSpPr/>
          <p:nvPr/>
        </p:nvSpPr>
        <p:spPr>
          <a:xfrm>
            <a:off x="7527171" y="4697535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B751F63-F43A-A536-405F-6EDCB743405F}"/>
              </a:ext>
            </a:extLst>
          </p:cNvPr>
          <p:cNvSpPr/>
          <p:nvPr/>
        </p:nvSpPr>
        <p:spPr>
          <a:xfrm>
            <a:off x="7798226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740B3BE-FF39-B451-1E1F-2A2F9FD99810}"/>
              </a:ext>
            </a:extLst>
          </p:cNvPr>
          <p:cNvSpPr/>
          <p:nvPr/>
        </p:nvSpPr>
        <p:spPr>
          <a:xfrm>
            <a:off x="8070824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4B7182A-2ADA-6914-3E07-161BB039891F}"/>
              </a:ext>
            </a:extLst>
          </p:cNvPr>
          <p:cNvSpPr/>
          <p:nvPr/>
        </p:nvSpPr>
        <p:spPr>
          <a:xfrm>
            <a:off x="8338421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3880820-7EA3-2A07-AE7D-E61CD129643D}"/>
              </a:ext>
            </a:extLst>
          </p:cNvPr>
          <p:cNvSpPr/>
          <p:nvPr/>
        </p:nvSpPr>
        <p:spPr>
          <a:xfrm>
            <a:off x="8617282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7440887-B0BA-C2FD-CC78-80E6CAB03479}"/>
              </a:ext>
            </a:extLst>
          </p:cNvPr>
          <p:cNvSpPr/>
          <p:nvPr/>
        </p:nvSpPr>
        <p:spPr>
          <a:xfrm>
            <a:off x="8897219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F84D176-5C78-0208-81EB-4E1BF5230BFA}"/>
              </a:ext>
            </a:extLst>
          </p:cNvPr>
          <p:cNvSpPr/>
          <p:nvPr/>
        </p:nvSpPr>
        <p:spPr>
          <a:xfrm>
            <a:off x="9176270" y="4697533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07BAE9B-72BB-6442-39B2-D19ED1132637}"/>
              </a:ext>
            </a:extLst>
          </p:cNvPr>
          <p:cNvSpPr/>
          <p:nvPr/>
        </p:nvSpPr>
        <p:spPr>
          <a:xfrm>
            <a:off x="9450316" y="4697533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374E7B3-7D90-F6B3-CBD9-DF3507BE8842}"/>
              </a:ext>
            </a:extLst>
          </p:cNvPr>
          <p:cNvSpPr/>
          <p:nvPr/>
        </p:nvSpPr>
        <p:spPr>
          <a:xfrm>
            <a:off x="7527171" y="496486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E1E0AF2-5EF0-862B-9822-A12EA679F8EF}"/>
              </a:ext>
            </a:extLst>
          </p:cNvPr>
          <p:cNvSpPr/>
          <p:nvPr/>
        </p:nvSpPr>
        <p:spPr>
          <a:xfrm>
            <a:off x="7798226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F6A1E72E-8E98-DDAC-4B7F-04906800C296}"/>
              </a:ext>
            </a:extLst>
          </p:cNvPr>
          <p:cNvSpPr/>
          <p:nvPr/>
        </p:nvSpPr>
        <p:spPr>
          <a:xfrm>
            <a:off x="8070824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854EB6F-1641-AE95-C198-63B7D498C366}"/>
              </a:ext>
            </a:extLst>
          </p:cNvPr>
          <p:cNvSpPr/>
          <p:nvPr/>
        </p:nvSpPr>
        <p:spPr>
          <a:xfrm>
            <a:off x="8338421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807ADF13-3E65-53E6-E166-7F736922731E}"/>
              </a:ext>
            </a:extLst>
          </p:cNvPr>
          <p:cNvSpPr/>
          <p:nvPr/>
        </p:nvSpPr>
        <p:spPr>
          <a:xfrm>
            <a:off x="8617282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BFEB528-D690-DE27-E615-63E76CBE6008}"/>
              </a:ext>
            </a:extLst>
          </p:cNvPr>
          <p:cNvSpPr/>
          <p:nvPr/>
        </p:nvSpPr>
        <p:spPr>
          <a:xfrm>
            <a:off x="8897219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583373F3-1BD1-41EB-5AD3-90FD2491B559}"/>
              </a:ext>
            </a:extLst>
          </p:cNvPr>
          <p:cNvSpPr/>
          <p:nvPr/>
        </p:nvSpPr>
        <p:spPr>
          <a:xfrm>
            <a:off x="9176270" y="496485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0D847A4-98FE-E261-2695-B3EB829550C4}"/>
              </a:ext>
            </a:extLst>
          </p:cNvPr>
          <p:cNvSpPr/>
          <p:nvPr/>
        </p:nvSpPr>
        <p:spPr>
          <a:xfrm>
            <a:off x="9450316" y="4964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C63863A-D53B-4804-11DC-97F3A0EBA0B4}"/>
              </a:ext>
            </a:extLst>
          </p:cNvPr>
          <p:cNvSpPr/>
          <p:nvPr/>
        </p:nvSpPr>
        <p:spPr>
          <a:xfrm>
            <a:off x="7527171" y="523489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EC752419-A658-383F-AC7A-82A2245A41C1}"/>
              </a:ext>
            </a:extLst>
          </p:cNvPr>
          <p:cNvSpPr/>
          <p:nvPr/>
        </p:nvSpPr>
        <p:spPr>
          <a:xfrm>
            <a:off x="7798226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8BD3CFB-D8DC-7397-7BC5-8E25DCC3A40F}"/>
              </a:ext>
            </a:extLst>
          </p:cNvPr>
          <p:cNvSpPr/>
          <p:nvPr/>
        </p:nvSpPr>
        <p:spPr>
          <a:xfrm>
            <a:off x="8070824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EF8CBEF-EF67-9106-4A72-480097BA6AFF}"/>
              </a:ext>
            </a:extLst>
          </p:cNvPr>
          <p:cNvSpPr/>
          <p:nvPr/>
        </p:nvSpPr>
        <p:spPr>
          <a:xfrm>
            <a:off x="8338421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7671F20B-2727-C97C-7C9F-19E532C383DF}"/>
              </a:ext>
            </a:extLst>
          </p:cNvPr>
          <p:cNvSpPr/>
          <p:nvPr/>
        </p:nvSpPr>
        <p:spPr>
          <a:xfrm>
            <a:off x="8617282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FF4151B-4C89-0E5E-CA78-2C3766F16E1E}"/>
              </a:ext>
            </a:extLst>
          </p:cNvPr>
          <p:cNvSpPr/>
          <p:nvPr/>
        </p:nvSpPr>
        <p:spPr>
          <a:xfrm>
            <a:off x="8897219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93536B5E-F934-B04A-6B5E-35DE338EC090}"/>
              </a:ext>
            </a:extLst>
          </p:cNvPr>
          <p:cNvSpPr/>
          <p:nvPr/>
        </p:nvSpPr>
        <p:spPr>
          <a:xfrm>
            <a:off x="9176270" y="5234890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9235E685-1852-C8B9-7609-8FEC057BF5CB}"/>
              </a:ext>
            </a:extLst>
          </p:cNvPr>
          <p:cNvSpPr/>
          <p:nvPr/>
        </p:nvSpPr>
        <p:spPr>
          <a:xfrm>
            <a:off x="9450316" y="523489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636DA52-C721-33E6-B100-AB4C72A550FA}"/>
              </a:ext>
            </a:extLst>
          </p:cNvPr>
          <p:cNvSpPr/>
          <p:nvPr/>
        </p:nvSpPr>
        <p:spPr>
          <a:xfrm>
            <a:off x="7527171" y="5499500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FFB9AF9-1C08-78CF-7F7F-DE010114A24E}"/>
              </a:ext>
            </a:extLst>
          </p:cNvPr>
          <p:cNvSpPr/>
          <p:nvPr/>
        </p:nvSpPr>
        <p:spPr>
          <a:xfrm>
            <a:off x="7798226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A277D01-2248-763F-712B-DC12B34B88AB}"/>
              </a:ext>
            </a:extLst>
          </p:cNvPr>
          <p:cNvSpPr/>
          <p:nvPr/>
        </p:nvSpPr>
        <p:spPr>
          <a:xfrm>
            <a:off x="8070824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7F8FF60-E5D9-EFD1-B3DA-E3FC006003EE}"/>
              </a:ext>
            </a:extLst>
          </p:cNvPr>
          <p:cNvSpPr/>
          <p:nvPr/>
        </p:nvSpPr>
        <p:spPr>
          <a:xfrm>
            <a:off x="8338421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4F6FB8D9-F387-205B-4C28-ADF2D1C9CEA0}"/>
              </a:ext>
            </a:extLst>
          </p:cNvPr>
          <p:cNvSpPr/>
          <p:nvPr/>
        </p:nvSpPr>
        <p:spPr>
          <a:xfrm>
            <a:off x="8617282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71C26A3-5029-1113-A1CF-C979E37F13F9}"/>
              </a:ext>
            </a:extLst>
          </p:cNvPr>
          <p:cNvSpPr/>
          <p:nvPr/>
        </p:nvSpPr>
        <p:spPr>
          <a:xfrm>
            <a:off x="8897219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1187B06-2BDA-2222-1C1E-38DEFE2311EA}"/>
              </a:ext>
            </a:extLst>
          </p:cNvPr>
          <p:cNvSpPr/>
          <p:nvPr/>
        </p:nvSpPr>
        <p:spPr>
          <a:xfrm>
            <a:off x="9176270" y="5499498"/>
            <a:ext cx="223072" cy="21561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C12FF149-FDF3-9A83-EB9D-B7F03C6FFCF7}"/>
              </a:ext>
            </a:extLst>
          </p:cNvPr>
          <p:cNvSpPr/>
          <p:nvPr/>
        </p:nvSpPr>
        <p:spPr>
          <a:xfrm>
            <a:off x="9450316" y="549949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C4F4A4E4-3B88-D04B-7886-B3C7412CB446}"/>
              </a:ext>
            </a:extLst>
          </p:cNvPr>
          <p:cNvSpPr/>
          <p:nvPr/>
        </p:nvSpPr>
        <p:spPr>
          <a:xfrm>
            <a:off x="7527171" y="5765240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50C9157-2248-7301-B349-49457DE619D8}"/>
              </a:ext>
            </a:extLst>
          </p:cNvPr>
          <p:cNvSpPr/>
          <p:nvPr/>
        </p:nvSpPr>
        <p:spPr>
          <a:xfrm>
            <a:off x="7798226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95A9DA4F-C687-7120-5CA6-77E015F4A282}"/>
              </a:ext>
            </a:extLst>
          </p:cNvPr>
          <p:cNvSpPr/>
          <p:nvPr/>
        </p:nvSpPr>
        <p:spPr>
          <a:xfrm>
            <a:off x="8070824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BBD4F114-17B4-C5DD-78DB-5B8E17AE2324}"/>
              </a:ext>
            </a:extLst>
          </p:cNvPr>
          <p:cNvSpPr/>
          <p:nvPr/>
        </p:nvSpPr>
        <p:spPr>
          <a:xfrm>
            <a:off x="8338421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71347319-BA9C-CF6F-ED72-4BE931A07891}"/>
              </a:ext>
            </a:extLst>
          </p:cNvPr>
          <p:cNvSpPr/>
          <p:nvPr/>
        </p:nvSpPr>
        <p:spPr>
          <a:xfrm>
            <a:off x="8617282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37AF385D-F80D-60E6-126A-1021335FACD1}"/>
              </a:ext>
            </a:extLst>
          </p:cNvPr>
          <p:cNvSpPr/>
          <p:nvPr/>
        </p:nvSpPr>
        <p:spPr>
          <a:xfrm>
            <a:off x="8897219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AAB44417-8AC0-4366-E11E-4A20D8484728}"/>
              </a:ext>
            </a:extLst>
          </p:cNvPr>
          <p:cNvSpPr/>
          <p:nvPr/>
        </p:nvSpPr>
        <p:spPr>
          <a:xfrm>
            <a:off x="9176270" y="576523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9C2C39DE-CA7F-38C6-4566-1D33F289D02D}"/>
              </a:ext>
            </a:extLst>
          </p:cNvPr>
          <p:cNvSpPr/>
          <p:nvPr/>
        </p:nvSpPr>
        <p:spPr>
          <a:xfrm>
            <a:off x="9450316" y="5765238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DF222DA-2B2A-90F7-DD34-1F5FCA87ED71}"/>
              </a:ext>
            </a:extLst>
          </p:cNvPr>
          <p:cNvSpPr/>
          <p:nvPr/>
        </p:nvSpPr>
        <p:spPr>
          <a:xfrm>
            <a:off x="7759163" y="4112769"/>
            <a:ext cx="849198" cy="8520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20A9A3F6-BD11-A509-55D3-61AE5DBA2289}"/>
              </a:ext>
            </a:extLst>
          </p:cNvPr>
          <p:cNvSpPr/>
          <p:nvPr/>
        </p:nvSpPr>
        <p:spPr>
          <a:xfrm>
            <a:off x="8104022" y="4462844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F616E1E6-54CC-2BBC-16B8-69A361576DAC}"/>
              </a:ext>
            </a:extLst>
          </p:cNvPr>
          <p:cNvSpPr txBox="1"/>
          <p:nvPr/>
        </p:nvSpPr>
        <p:spPr>
          <a:xfrm>
            <a:off x="6546970" y="4755070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popc</a:t>
            </a:r>
            <a:r>
              <a:rPr lang="en-US" dirty="0">
                <a:latin typeface="Consolas" panose="020B0609020204030204" pitchFamily="49" charset="0"/>
              </a:rPr>
              <a:t>(                      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29C908-A3AC-C9EC-EAC5-7370C58E20F4}"/>
              </a:ext>
            </a:extLst>
          </p:cNvPr>
          <p:cNvSpPr/>
          <p:nvPr/>
        </p:nvSpPr>
        <p:spPr>
          <a:xfrm>
            <a:off x="9804759" y="3802072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E7BD2D-E0DD-A793-09FB-F190740933B4}"/>
              </a:ext>
            </a:extLst>
          </p:cNvPr>
          <p:cNvSpPr/>
          <p:nvPr/>
        </p:nvSpPr>
        <p:spPr>
          <a:xfrm>
            <a:off x="7449498" y="6125804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2956C1-02ED-0757-06C1-2631E718C781}"/>
              </a:ext>
            </a:extLst>
          </p:cNvPr>
          <p:cNvSpPr/>
          <p:nvPr/>
        </p:nvSpPr>
        <p:spPr>
          <a:xfrm>
            <a:off x="9803159" y="6123285"/>
            <a:ext cx="2304287" cy="2271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A6358C-13E8-5F4C-C849-DCEC210AE073}"/>
              </a:ext>
            </a:extLst>
          </p:cNvPr>
          <p:cNvSpPr/>
          <p:nvPr/>
        </p:nvSpPr>
        <p:spPr>
          <a:xfrm>
            <a:off x="9861103" y="3906887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10D4C61-B032-381A-EAEA-E3FD6890250E}"/>
              </a:ext>
            </a:extLst>
          </p:cNvPr>
          <p:cNvSpPr/>
          <p:nvPr/>
        </p:nvSpPr>
        <p:spPr>
          <a:xfrm>
            <a:off x="9861103" y="4176919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AEED84B-A3A7-BE82-FB38-48383B6F7ACA}"/>
              </a:ext>
            </a:extLst>
          </p:cNvPr>
          <p:cNvSpPr/>
          <p:nvPr/>
        </p:nvSpPr>
        <p:spPr>
          <a:xfrm>
            <a:off x="9861103" y="4441527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4B2B8AA-892E-7A27-BB38-426E635959B5}"/>
              </a:ext>
            </a:extLst>
          </p:cNvPr>
          <p:cNvSpPr/>
          <p:nvPr/>
        </p:nvSpPr>
        <p:spPr>
          <a:xfrm>
            <a:off x="9861103" y="497459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4E0233-BB5B-3856-D29B-0673489DC37D}"/>
              </a:ext>
            </a:extLst>
          </p:cNvPr>
          <p:cNvSpPr/>
          <p:nvPr/>
        </p:nvSpPr>
        <p:spPr>
          <a:xfrm>
            <a:off x="9861103" y="5244624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F5DB59B-24C9-27EA-BB1C-15245A714C34}"/>
              </a:ext>
            </a:extLst>
          </p:cNvPr>
          <p:cNvSpPr/>
          <p:nvPr/>
        </p:nvSpPr>
        <p:spPr>
          <a:xfrm>
            <a:off x="9861103" y="5509232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9D7897B-DD7A-AFFF-96F8-FBE69F6255F8}"/>
              </a:ext>
            </a:extLst>
          </p:cNvPr>
          <p:cNvSpPr/>
          <p:nvPr/>
        </p:nvSpPr>
        <p:spPr>
          <a:xfrm>
            <a:off x="9861103" y="5774972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DFB676A-4CEC-EC56-6BE2-12D5DB2DAC73}"/>
              </a:ext>
            </a:extLst>
          </p:cNvPr>
          <p:cNvSpPr/>
          <p:nvPr/>
        </p:nvSpPr>
        <p:spPr>
          <a:xfrm>
            <a:off x="9861103" y="4707306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D93A45-A3E6-700D-B4CC-00D4397F998D}"/>
              </a:ext>
            </a:extLst>
          </p:cNvPr>
          <p:cNvSpPr txBox="1"/>
          <p:nvPr/>
        </p:nvSpPr>
        <p:spPr>
          <a:xfrm>
            <a:off x="10311146" y="474259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DB72CE2-4E20-DFD4-11D2-D95FE70885C7}"/>
              </a:ext>
            </a:extLst>
          </p:cNvPr>
          <p:cNvSpPr/>
          <p:nvPr/>
        </p:nvSpPr>
        <p:spPr>
          <a:xfrm>
            <a:off x="7528644" y="6199860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DDCE30F-FF50-E256-47E6-EEB1952B2C5A}"/>
              </a:ext>
            </a:extLst>
          </p:cNvPr>
          <p:cNvSpPr/>
          <p:nvPr/>
        </p:nvSpPr>
        <p:spPr>
          <a:xfrm>
            <a:off x="7799699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202BD2-6808-74C4-59FA-790A24147D47}"/>
              </a:ext>
            </a:extLst>
          </p:cNvPr>
          <p:cNvSpPr/>
          <p:nvPr/>
        </p:nvSpPr>
        <p:spPr>
          <a:xfrm>
            <a:off x="8072297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373EFA6-760A-A37C-3A40-5C18F09A23B7}"/>
              </a:ext>
            </a:extLst>
          </p:cNvPr>
          <p:cNvSpPr/>
          <p:nvPr/>
        </p:nvSpPr>
        <p:spPr>
          <a:xfrm>
            <a:off x="8339894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8261FBE-9874-1E26-B170-EAA1E90F44FA}"/>
              </a:ext>
            </a:extLst>
          </p:cNvPr>
          <p:cNvSpPr/>
          <p:nvPr/>
        </p:nvSpPr>
        <p:spPr>
          <a:xfrm>
            <a:off x="8618755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A8E3CC-1B71-74C0-3B90-587867C7189C}"/>
              </a:ext>
            </a:extLst>
          </p:cNvPr>
          <p:cNvSpPr/>
          <p:nvPr/>
        </p:nvSpPr>
        <p:spPr>
          <a:xfrm>
            <a:off x="8898692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461B562-39E0-CACA-6C40-40526CA1B76A}"/>
              </a:ext>
            </a:extLst>
          </p:cNvPr>
          <p:cNvSpPr/>
          <p:nvPr/>
        </p:nvSpPr>
        <p:spPr>
          <a:xfrm>
            <a:off x="9177743" y="6199858"/>
            <a:ext cx="223072" cy="2156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A1B045D1-C56D-7DED-1E8F-D0B03CAD9DC7}"/>
              </a:ext>
            </a:extLst>
          </p:cNvPr>
          <p:cNvSpPr/>
          <p:nvPr/>
        </p:nvSpPr>
        <p:spPr>
          <a:xfrm>
            <a:off x="9451789" y="6199858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DD72A5B7-B880-01AD-DC28-B73E093B232C}"/>
              </a:ext>
            </a:extLst>
          </p:cNvPr>
          <p:cNvSpPr/>
          <p:nvPr/>
        </p:nvSpPr>
        <p:spPr>
          <a:xfrm>
            <a:off x="9861103" y="6201692"/>
            <a:ext cx="223072" cy="2156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AE66D8B-59F8-C19F-0636-292CFA540F1C}"/>
              </a:ext>
            </a:extLst>
          </p:cNvPr>
          <p:cNvSpPr txBox="1"/>
          <p:nvPr/>
        </p:nvSpPr>
        <p:spPr>
          <a:xfrm>
            <a:off x="10158746" y="607568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8F0DAD41-6CDF-CE28-7292-BAA87C280C2A}"/>
              </a:ext>
            </a:extLst>
          </p:cNvPr>
          <p:cNvSpPr/>
          <p:nvPr/>
        </p:nvSpPr>
        <p:spPr>
          <a:xfrm>
            <a:off x="9123440" y="4638438"/>
            <a:ext cx="1037253" cy="8520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D150A705-FCB2-6DDA-9F51-B0B9BA4314AF}"/>
              </a:ext>
            </a:extLst>
          </p:cNvPr>
          <p:cNvSpPr/>
          <p:nvPr/>
        </p:nvSpPr>
        <p:spPr>
          <a:xfrm>
            <a:off x="9468300" y="4988513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192DA3D4-2CCE-CA66-2E07-8D6397B8ACDF}"/>
              </a:ext>
            </a:extLst>
          </p:cNvPr>
          <p:cNvSpPr/>
          <p:nvPr/>
        </p:nvSpPr>
        <p:spPr>
          <a:xfrm>
            <a:off x="9126873" y="5450506"/>
            <a:ext cx="1037253" cy="102039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B8874275-EB19-5CB1-8C07-F94925BB3985}"/>
              </a:ext>
            </a:extLst>
          </p:cNvPr>
          <p:cNvSpPr/>
          <p:nvPr/>
        </p:nvSpPr>
        <p:spPr>
          <a:xfrm>
            <a:off x="9471733" y="5800581"/>
            <a:ext cx="153514" cy="15351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E197F3F6-4A52-E6C8-4878-2F8906C64FB6}"/>
              </a:ext>
            </a:extLst>
          </p:cNvPr>
          <p:cNvSpPr txBox="1"/>
          <p:nvPr/>
        </p:nvSpPr>
        <p:spPr>
          <a:xfrm>
            <a:off x="8477389" y="639108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58BD9C7C-A078-56E8-5736-3BDEB5A79DA7}"/>
              </a:ext>
            </a:extLst>
          </p:cNvPr>
          <p:cNvSpPr txBox="1"/>
          <p:nvPr/>
        </p:nvSpPr>
        <p:spPr>
          <a:xfrm>
            <a:off x="9823750" y="63669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8476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81481E-6 L -0.07682 0.0004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76" y="-2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L 0.07695 1.11111E-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4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5" grpId="0" animBg="1"/>
      <p:bldP spid="36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3" grpId="0" uiExpand="1" build="p"/>
      <p:bldP spid="4" grpId="0" build="p"/>
      <p:bldP spid="16" grpId="0"/>
      <p:bldP spid="5" grpId="0" animBg="1"/>
      <p:bldP spid="6" grpId="0" animBg="1"/>
      <p:bldP spid="7" grpId="0" animBg="1"/>
      <p:bldP spid="14" grpId="0" animBg="1"/>
      <p:bldP spid="17" grpId="0" animBg="1"/>
      <p:bldP spid="19" grpId="0" animBg="1"/>
      <p:bldP spid="21" grpId="0" animBg="1"/>
      <p:bldP spid="22" grpId="0" animBg="1"/>
      <p:bldP spid="23" grpId="0" animBg="1"/>
      <p:bldP spid="4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5" grpId="0" animBg="1"/>
      <p:bldP spid="125" grpId="1" animBg="1"/>
      <p:bldP spid="126" grpId="0" animBg="1"/>
      <p:bldP spid="126" grpId="1" animBg="1"/>
      <p:bldP spid="127" grpId="0"/>
      <p:bldP spid="20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44" grpId="0" animBg="1"/>
      <p:bldP spid="46" grpId="0"/>
      <p:bldP spid="48" grpId="0" animBg="1"/>
      <p:bldP spid="50" grpId="0" animBg="1"/>
      <p:bldP spid="51" grpId="0" animBg="1"/>
      <p:bldP spid="53" grpId="0" animBg="1"/>
      <p:bldP spid="54" grpId="0" animBg="1"/>
      <p:bldP spid="56" grpId="0" animBg="1"/>
      <p:bldP spid="57" grpId="0" animBg="1"/>
      <p:bldP spid="122" grpId="0" animBg="1"/>
      <p:bldP spid="123" grpId="0" animBg="1"/>
      <p:bldP spid="124" grpId="0"/>
      <p:bldP spid="128" grpId="0" animBg="1"/>
      <p:bldP spid="128" grpId="1" animBg="1"/>
      <p:bldP spid="129" grpId="0" animBg="1"/>
      <p:bldP spid="129" grpId="1" animBg="1"/>
      <p:bldP spid="130" grpId="0" animBg="1"/>
      <p:bldP spid="131" grpId="0" animBg="1"/>
      <p:bldP spid="132" grpId="0"/>
      <p:bldP spid="1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72206-4370-3633-6791-A9AF6C1F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</a:t>
            </a:r>
            <a:r>
              <a:rPr lang="en-US" sz="3600" dirty="0"/>
              <a:t>s</a:t>
            </a:r>
            <a:r>
              <a:rPr lang="en-US" dirty="0"/>
              <a:t> per Cell </a:t>
            </a:r>
            <a:r>
              <a:rPr lang="en-US" sz="3600" dirty="0"/>
              <a:t>🧮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4E392-3CD5-F49D-5C0F-6A156220EF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r>
              <a:rPr lang="en-US" dirty="0"/>
              <a:t>Linear 🐌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5A806D-12D3-18FE-A1A6-C26E63B201D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Tiled 🚀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02904C-C281-9A5C-102E-D55739EA9C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245"/>
          <a:stretch/>
        </p:blipFill>
        <p:spPr>
          <a:xfrm>
            <a:off x="625925" y="3109734"/>
            <a:ext cx="5290752" cy="14996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37E121-895D-ED26-9AAB-A5E789FAC7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26" b="57543"/>
          <a:stretch/>
        </p:blipFill>
        <p:spPr>
          <a:xfrm>
            <a:off x="6297167" y="3068321"/>
            <a:ext cx="5003887" cy="1591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D8C19E-E4D9-FC29-DB6F-E69F8F51241A}"/>
              </a:ext>
            </a:extLst>
          </p:cNvPr>
          <p:cNvSpPr/>
          <p:nvPr/>
        </p:nvSpPr>
        <p:spPr>
          <a:xfrm>
            <a:off x="4796790" y="4331970"/>
            <a:ext cx="982218" cy="2133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E91D65-0A58-BAEB-9515-A32313E1E287}"/>
              </a:ext>
            </a:extLst>
          </p:cNvPr>
          <p:cNvSpPr/>
          <p:nvPr/>
        </p:nvSpPr>
        <p:spPr>
          <a:xfrm>
            <a:off x="10214991" y="4361699"/>
            <a:ext cx="982218" cy="2133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F1CC9-1ECA-6BB6-DB8E-11721E212FAF}"/>
              </a:ext>
            </a:extLst>
          </p:cNvPr>
          <p:cNvSpPr txBox="1"/>
          <p:nvPr/>
        </p:nvSpPr>
        <p:spPr>
          <a:xfrm>
            <a:off x="3248187" y="4810517"/>
            <a:ext cx="2530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~15 </a:t>
            </a:r>
            <a:r>
              <a:rPr lang="en-US" dirty="0"/>
              <a:t>operations per cell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B64DEB-3AE7-8DBE-6D6F-DFE7A4AF7E8D}"/>
              </a:ext>
            </a:extLst>
          </p:cNvPr>
          <p:cNvSpPr txBox="1"/>
          <p:nvPr/>
        </p:nvSpPr>
        <p:spPr>
          <a:xfrm>
            <a:off x="8732051" y="4776227"/>
            <a:ext cx="2533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~10 </a:t>
            </a:r>
            <a:r>
              <a:rPr lang="en-US" dirty="0"/>
              <a:t>operations per cell</a:t>
            </a:r>
          </a:p>
        </p:txBody>
      </p:sp>
    </p:spTree>
    <p:extLst>
      <p:ext uri="{BB962C8B-B14F-4D97-AF65-F5344CB8AC3E}">
        <p14:creationId xmlns:p14="http://schemas.microsoft.com/office/powerpoint/2010/main" val="400728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3E7E37-7B91-671A-4989-35B587A1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Resutls</a:t>
            </a:r>
            <a:r>
              <a:rPr lang="en-US" dirty="0"/>
              <a:t> </a:t>
            </a:r>
            <a:r>
              <a:rPr kumimoji="0" lang="en-US" sz="4000" b="0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w Cen MT Condensed" panose="020B0606020104020203"/>
                <a:ea typeface="+mj-ea"/>
                <a:cs typeface="+mj-cs"/>
              </a:rPr>
              <a:t>📊</a:t>
            </a:r>
            <a:endParaRPr lang="en-US" dirty="0"/>
          </a:p>
        </p:txBody>
      </p:sp>
      <p:pic>
        <p:nvPicPr>
          <p:cNvPr id="8" name="Content Placeholder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AC417006-7FF7-90FC-67E1-3F07901AB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9"/>
          <a:stretch/>
        </p:blipFill>
        <p:spPr>
          <a:xfrm>
            <a:off x="3276600" y="2084832"/>
            <a:ext cx="5673810" cy="406508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81D1CD-85B7-91C7-A88D-C9736839FA47}"/>
              </a:ext>
            </a:extLst>
          </p:cNvPr>
          <p:cNvSpPr txBox="1"/>
          <p:nvPr/>
        </p:nvSpPr>
        <p:spPr>
          <a:xfrm>
            <a:off x="5444490" y="6107430"/>
            <a:ext cx="2632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Grid size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321B5-01C6-DDA6-9206-D8822999EC10}"/>
              </a:ext>
            </a:extLst>
          </p:cNvPr>
          <p:cNvSpPr txBox="1"/>
          <p:nvPr/>
        </p:nvSpPr>
        <p:spPr>
          <a:xfrm>
            <a:off x="1790700" y="3474720"/>
            <a:ext cx="1485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Time per one cell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B03CEE-4E4A-B293-BC68-56D3D7658FFB}"/>
              </a:ext>
            </a:extLst>
          </p:cNvPr>
          <p:cNvSpPr/>
          <p:nvPr/>
        </p:nvSpPr>
        <p:spPr>
          <a:xfrm>
            <a:off x="3693160" y="4759960"/>
            <a:ext cx="4140200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8ABD303-EA7E-06AB-EAAA-13C106BF3F25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7253416" y="3561009"/>
            <a:ext cx="2103944" cy="702072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6631DC-73FA-9984-C597-10EE7CB6BF78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8025935" y="4867158"/>
            <a:ext cx="1434017" cy="18458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7C43B7-984A-09C2-A451-B074E18A29C5}"/>
              </a:ext>
            </a:extLst>
          </p:cNvPr>
          <p:cNvSpPr txBox="1"/>
          <p:nvPr/>
        </p:nvSpPr>
        <p:spPr>
          <a:xfrm>
            <a:off x="9357360" y="3268621"/>
            <a:ext cx="20553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Linear </a:t>
            </a:r>
            <a:r>
              <a:rPr lang="en-US" sz="2400" dirty="0">
                <a:solidFill>
                  <a:srgbClr val="0070C0"/>
                </a:solidFill>
              </a:rPr>
              <a:t>(32 b)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6C3F17-05A0-83C3-70B0-24651A5C184B}"/>
              </a:ext>
            </a:extLst>
          </p:cNvPr>
          <p:cNvSpPr txBox="1"/>
          <p:nvPr/>
        </p:nvSpPr>
        <p:spPr>
          <a:xfrm>
            <a:off x="9459952" y="4759359"/>
            <a:ext cx="1850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Tiled </a:t>
            </a:r>
            <a:r>
              <a:rPr lang="en-US" sz="2400" dirty="0">
                <a:solidFill>
                  <a:srgbClr val="00B050"/>
                </a:solidFill>
              </a:rPr>
              <a:t>(64 b)</a:t>
            </a:r>
            <a:endParaRPr lang="en-US" sz="3200" dirty="0">
              <a:solidFill>
                <a:srgbClr val="00B0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D0C68E-82E6-148F-5C7C-D9112AD60536}"/>
              </a:ext>
            </a:extLst>
          </p:cNvPr>
          <p:cNvSpPr txBox="1"/>
          <p:nvPr/>
        </p:nvSpPr>
        <p:spPr>
          <a:xfrm>
            <a:off x="8636931" y="1920715"/>
            <a:ext cx="14494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solidFill>
                  <a:srgbClr val="C00000"/>
                </a:solidFill>
              </a:rPr>
              <a:t>Baseline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EFFEEF2-4C3C-7C96-3B1C-614225DD9D36}"/>
              </a:ext>
            </a:extLst>
          </p:cNvPr>
          <p:cNvCxnSpPr>
            <a:cxnSpLocks/>
          </p:cNvCxnSpPr>
          <p:nvPr/>
        </p:nvCxnSpPr>
        <p:spPr>
          <a:xfrm flipH="1">
            <a:off x="7310120" y="2505490"/>
            <a:ext cx="1775640" cy="4104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EB1898C-E629-A923-EE28-2994D07B79ED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7092008" y="3114676"/>
            <a:ext cx="2265352" cy="89043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EE11FB7-8108-EB9F-1030-B338777D28BB}"/>
              </a:ext>
            </a:extLst>
          </p:cNvPr>
          <p:cNvSpPr txBox="1"/>
          <p:nvPr/>
        </p:nvSpPr>
        <p:spPr>
          <a:xfrm>
            <a:off x="9357360" y="2822288"/>
            <a:ext cx="2055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Linear </a:t>
            </a:r>
            <a:r>
              <a:rPr lang="en-US" sz="2400" dirty="0">
                <a:solidFill>
                  <a:srgbClr val="0070C0"/>
                </a:solidFill>
              </a:rPr>
              <a:t>(64 b)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79DCE8-154E-BA95-2214-8135A3A90199}"/>
              </a:ext>
            </a:extLst>
          </p:cNvPr>
          <p:cNvSpPr txBox="1"/>
          <p:nvPr/>
        </p:nvSpPr>
        <p:spPr>
          <a:xfrm>
            <a:off x="9459952" y="4050301"/>
            <a:ext cx="1850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Tiled </a:t>
            </a:r>
            <a:r>
              <a:rPr lang="en-US" sz="2400" dirty="0">
                <a:solidFill>
                  <a:srgbClr val="00B050"/>
                </a:solidFill>
              </a:rPr>
              <a:t>(32 b)</a:t>
            </a:r>
            <a:endParaRPr lang="en-US" sz="3200" dirty="0">
              <a:solidFill>
                <a:srgbClr val="00B050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5F76E68-59FB-861E-9015-719CAFDB0887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8025935" y="4342689"/>
            <a:ext cx="1434017" cy="232081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4992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2812</TotalTime>
  <Words>414</Words>
  <Application>Microsoft Office PowerPoint</Application>
  <PresentationFormat>Widescreen</PresentationFormat>
  <Paragraphs>144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</vt:lpstr>
      <vt:lpstr>Arial</vt:lpstr>
      <vt:lpstr>Consolas</vt:lpstr>
      <vt:lpstr>Tw Cen MT</vt:lpstr>
      <vt:lpstr>Tw Cen MT Condensed</vt:lpstr>
      <vt:lpstr>Wingdings 3</vt:lpstr>
      <vt:lpstr>Integral</vt:lpstr>
      <vt:lpstr>Slaying a Life Optimizing GPU-accelerated Game of Life Stencil</vt:lpstr>
      <vt:lpstr>Game of life 👀</vt:lpstr>
      <vt:lpstr>Stencils</vt:lpstr>
      <vt:lpstr>Challenges on GPU ⚠️</vt:lpstr>
      <vt:lpstr>game of life rules</vt:lpstr>
      <vt:lpstr>game of life rules</vt:lpstr>
      <vt:lpstr>Dense memory layout (bit-packing)</vt:lpstr>
      <vt:lpstr>Ops per Cell 🧮</vt:lpstr>
      <vt:lpstr>Resutls 📊</vt:lpstr>
      <vt:lpstr>Work reduction 💤</vt:lpstr>
      <vt:lpstr>Demo</vt:lpstr>
      <vt:lpstr>Demo</vt:lpstr>
      <vt:lpstr>Demo</vt:lpstr>
      <vt:lpstr>Demo</vt:lpstr>
      <vt:lpstr>Work reduction 💤 (on GPU)</vt:lpstr>
      <vt:lpstr>Results 📊 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Matyáš Brabec</dc:creator>
  <cp:lastModifiedBy>Matyáš Brabec</cp:lastModifiedBy>
  <cp:revision>7</cp:revision>
  <dcterms:created xsi:type="dcterms:W3CDTF">2025-05-08T09:38:53Z</dcterms:created>
  <dcterms:modified xsi:type="dcterms:W3CDTF">2025-06-02T15:53:42Z</dcterms:modified>
</cp:coreProperties>
</file>

<file path=docProps/thumbnail.jpeg>
</file>